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2" r:id="rId11"/>
    <p:sldId id="271" r:id="rId12"/>
    <p:sldId id="270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2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ференция 2020\122209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9125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«Консультативный пункт в ДОУ, как одна из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дошкольного образования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6 «Берёзка»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О.Ю. Кудрявцева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О.Л.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Петрожицкая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покажут Вам различные приемы, игры, упражнения для познавательного и физического развития Вашего ребенка;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проконсультируют Вас по вопросам воспитания, обучения и   развития Ваших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esktop\конференция 2020\20190919_163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5269"/>
            <a:ext cx="2124125" cy="15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конференция 2020\DSCN7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0" y="4797152"/>
            <a:ext cx="201067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конференция 2020\IMG_20171116_1636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51" y="4294868"/>
            <a:ext cx="1884518" cy="25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конференция 2020\IMG-29376c1413ae6eb25622459e755fb676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91" y="2503103"/>
            <a:ext cx="1542229" cy="20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конференция 2020\PB2303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09" y="3212976"/>
            <a:ext cx="2547815" cy="19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 помощь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составлении режима дня и организации   правильного питания ребенка;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проводить закаливающие процедуры с учетом индивидуальных особенностей Вашего ребенка;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советы по вопросам профилактики различных   заболеваний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конференция 2020\IMG_20200826_13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185253" cy="2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конференция 2020\IMG_20200825_130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48" y="3759374"/>
            <a:ext cx="3394176" cy="2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 конце каждой встречи сотрудники ДОУ обеспечивают родителей необходимой информацией: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буклеты;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информационные листки;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памятки;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подборки практического материала;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фотоматериалы.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2760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8" y="-20243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8318" y="601296"/>
            <a:ext cx="5383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                  СЕМЬЯ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11960" y="1324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002675" y="1318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3658"/>
            <a:ext cx="1673424" cy="22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4735"/>
            <a:ext cx="1826568" cy="24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54" y="2191045"/>
            <a:ext cx="1266677" cy="22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2907" y="4599887"/>
            <a:ext cx="1242138" cy="19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68" y="4669500"/>
            <a:ext cx="1186224" cy="191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конференция 2020\с_днем_Зн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26"/>
            <a:ext cx="9144000" cy="68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05464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7346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и преемственности семейного и общественного воспитания, оказание методической и психолого-педагогической помощи родителям (законным представителям), обеспечивающим получение детьми дошкольного образования в форме семейного.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и психолого-педагогической помощи родителям в овладении современными технологиями воспитания и развития детей.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помощи родителям в преодолении собственных психологических проблем, связанных с воспитанием ребенка, нормализации детско-родительских отношений.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социализации детей дошкольного возраста, не посещающих образовательные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859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 является структурной единицей образовательной организации, действие его строго регламентируется нормативно-правовой базой: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Федеральный уровень: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Федеральный закон "Об образовании в Российской Федерации" №273-ФЗ (от 29.12.2012 года);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государственный образовательный стандарт дошкольного образования (Приказ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 17.10.2013 №1155);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постановление Правительства РФ от 26 декабря 2017 г. № 1642 "Об утверждении государственной программы Российской Федерации "Развитие образования";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 Президента РФ от 7 мая 2018 г. № 204 "О национальных целях и стратегических задачах развития Российской Федерации на период до 2024 года";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Региональный уровень: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образования и науки Республике Бурятия № 02-16/4102 от 11.12.2017 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Муниципальный уровень: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 МКУ РУО «Кяхтинский район» «О создании при МБДОУ консультационных центров» № 10 от 29.01.2015 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«О консультативном пункте» № 4 от 11.10.2015 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«Об открытии консультационного пункта» № 10 от 11.10.2015 г.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30565"/>
              </p:ext>
            </p:extLst>
          </p:nvPr>
        </p:nvGraphicFramePr>
        <p:xfrm>
          <a:off x="683568" y="4195542"/>
          <a:ext cx="1584176" cy="216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crobat Document" r:id="rId4" imgW="5886363" imgH="8058132" progId="AcroExch.Document.11">
                  <p:embed/>
                </p:oleObj>
              </mc:Choice>
              <mc:Fallback>
                <p:oleObj name="Acrobat Document" r:id="rId4" imgW="5886363" imgH="805813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4195542"/>
                        <a:ext cx="1584176" cy="2168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57933"/>
              </p:ext>
            </p:extLst>
          </p:nvPr>
        </p:nvGraphicFramePr>
        <p:xfrm>
          <a:off x="3491880" y="4653136"/>
          <a:ext cx="1339282" cy="181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Acrobat Document" r:id="rId6" imgW="6019727" imgH="8162885" progId="AcroExch.Document.11">
                  <p:embed/>
                </p:oleObj>
              </mc:Choice>
              <mc:Fallback>
                <p:oleObj name="Acrobat Document" r:id="rId6" imgW="6019727" imgH="81628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4653136"/>
                        <a:ext cx="1339282" cy="1815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66641"/>
              </p:ext>
            </p:extLst>
          </p:nvPr>
        </p:nvGraphicFramePr>
        <p:xfrm>
          <a:off x="5940152" y="4005064"/>
          <a:ext cx="1497807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Acrobat Document" r:id="rId8" imgW="6010264" imgH="8153229" progId="AcroExch.Document.11">
                  <p:embed/>
                </p:oleObj>
              </mc:Choice>
              <mc:Fallback>
                <p:oleObj name="Acrobat Document" r:id="rId8" imgW="6010264" imgH="815322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0152" y="4005064"/>
                        <a:ext cx="1497807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8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организации консультативного пункта также обусловлен необходимостью: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поиска новых эффективных форм образовательного взаимодействия с семьёй;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оказания дифференцированной методической, психолого-педагогической и диагностической помощи родителям, обеспечивающим получение детьми дошкольного образования в форме семейного;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развития системы дополнительных услуг, обеспечивающих индивидуальное развитие и воспитание детей, не посещающих дошкольные образовательные организации;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освоения педагогами инновационных технологий взаимодействия с родителями (законными представителями).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обоих родителей, как проблема воспитания детей в семье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послужило мотивацией для организации работы консультативного пункта нашем ДОУ. 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687" y="1052736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 оригинальность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состоит в том, что расширено сотрудничество педагогов ДОО и семьи: 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во-первых, взаимодействие с родителями детей раннего возраста начинается задолго до поступления ребёнка в детский сад;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во-вторых, оказывается помощь родителям в выявлении различных отклонений в физическом, психическом и социальном развитии у детей, не посещающих образовательные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729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727280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Формы работы с </a:t>
            </a:r>
            <a:r>
              <a:rPr lang="ru-RU" sz="4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групповые;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индивидуальные;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семейное консультирование родителей в сочетании с индивидуальной образовательной деятельностью ребёнка со специалистами;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создание ключевых ситуаций по созданию условий для игровой деятельности и воспитанию в семье;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подгрупповое консультирование семей с одинаковыми эмоционально нейтральными проблемами;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ответы на обращение родителей, присланные по почте или заданные по телефону доверия ДОУ;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индивидуальная работа с детьми организуется в присутствии родителей </a:t>
            </a:r>
            <a:endParaRPr lang="ru-RU" alt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54868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Консультации с использованием различных игр и элементов тренингов;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Практикумы;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Теоретические и практические семинары;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гостиные;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Вовлечение родителей и детей в совместное проведение праздников, выставок, ярмарок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29858"/>
              </p:ext>
            </p:extLst>
          </p:nvPr>
        </p:nvGraphicFramePr>
        <p:xfrm>
          <a:off x="2771800" y="3212976"/>
          <a:ext cx="2461182" cy="335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4" imgW="5924509" imgH="8086515" progId="AcroExch.Document.11">
                  <p:embed/>
                </p:oleObj>
              </mc:Choice>
              <mc:Fallback>
                <p:oleObj name="Acrobat Document" r:id="rId4" imgW="5924509" imgH="80865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3212976"/>
                        <a:ext cx="2461182" cy="335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7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психолого-педагогической помощи родителям (законным представителям) в Консультативном пункте строится на основе интеграции деятельности специалистов</a:t>
            </a:r>
          </a:p>
        </p:txBody>
      </p:sp>
      <p:pic>
        <p:nvPicPr>
          <p:cNvPr id="7170" name="Picture 2" descr="C:\Users\Admin\Desktop\конференция 2020\IMG_20170216_16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7" y="1656095"/>
            <a:ext cx="1767778" cy="17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конференция 2020\IMG_20171116_163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56" y="3592238"/>
            <a:ext cx="2040481" cy="27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конференция 2020\DSC02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30" y="1633985"/>
            <a:ext cx="2105404" cy="15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конференция 2020\DSC029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6095"/>
            <a:ext cx="2118938" cy="1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конференция 2020\IMG-20181218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33" y="3537078"/>
            <a:ext cx="2040721" cy="27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2020\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0"/>
            <a:ext cx="9143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0567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познавательно-речевого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 уровень познавательно-речевого  развития Вашего ребенка;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Покажет, как Вы можете помочь ребенку избавиться   от речевых недостатков;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Научит Вас и Вашего ребенка интересным речевым  играм и упражнениям.</a:t>
            </a:r>
          </a:p>
          <a:p>
            <a:endParaRPr lang="ru-RU" dirty="0"/>
          </a:p>
        </p:txBody>
      </p:sp>
      <p:pic>
        <p:nvPicPr>
          <p:cNvPr id="5122" name="Picture 2" descr="C:\Users\Admin\Desktop\конференция 2020\с телефона 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3014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конференция 2020\IMG-6faeb23b64c3d5bf154b30db5883c70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204567" cy="29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435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2020-08-26T00:56:25Z</dcterms:created>
  <dcterms:modified xsi:type="dcterms:W3CDTF">2020-08-27T06:08:26Z</dcterms:modified>
</cp:coreProperties>
</file>