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8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любовь" initials="л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FF00"/>
    <a:srgbClr val="006600"/>
    <a:srgbClr val="FF0066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53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CD70F8-6B7A-4A1F-A2CA-F34FA110DB74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E35AC5-136F-4FC2-8341-A29A238B1B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664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s1871.vkontakte.ru/u5396848/94586484/x_7dbc37e2.jpg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s50.radikal.ru/i127/1004/ad/ad08d8b5b42c.jpg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clipartbank.ru/watermark.php?i=20834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img.internethaber.com/gallery/8247/7.jpg" TargetMode="Externa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toyboytech.files.wordpress.com/2010/01/nuvo_ritmo2.jpg" TargetMode="Externa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s001.radikal.ru/i193/1005/35/c57906e25d6f.jpg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music.tonnel.ru/music/1210727308_1210727308forumtonnel.gif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img.kstati.by/news/news-top-1285325673-big_4587jpg" TargetMode="Externa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.gallery.interwave.ru/data/1156/1b1291aa3e9b.jpg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blogas.lt/uploads/t/TiltasPerAmzinybe/238041.jpg" TargetMode="Externa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hyperlink" Target="http://forum.kelia.ru/img/uploaded/image259.gif" TargetMode="Externa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hyperlink" Target="http://forum.kelia.ru/img/uploaded/image257.gif" TargetMode="Externa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philharmonia.onego.ru/photo/slush/IMG_7311.jpg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news.nationalgeographic.com/news/2005/08/images/050812_babymusic.jpg" TargetMode="Externa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fan-kish.ucoz.ru/_nw/0/76982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3dnews.ru/_imgdata/img/2009/01/25/111227.jpg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44.carguru.ru/15/24/52415/66/845566/2.jpeg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mamka.by/upload/pages/rebehok%20i%20muzika.jpg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s012.radikal.ru/i321/1012/62/63ef304b5a93.jpg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-main-pic" descr="Картинка 87 из 25917">
            <a:hlinkClick r:id="rId2" tgtFrame="_blank"/>
          </p:cNvPr>
          <p:cNvPicPr/>
          <p:nvPr/>
        </p:nvPicPr>
        <p:blipFill rotWithShape="1">
          <a:blip r:embed="rId3" cstate="print"/>
          <a:srcRect l="13283" t="24279" r="9838"/>
          <a:stretch/>
        </p:blipFill>
        <p:spPr bwMode="auto">
          <a:xfrm>
            <a:off x="0" y="-3415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043608" y="116632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Музыкальный руководитель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Рещикова  Наталья Вячеславовна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789" y="4437112"/>
            <a:ext cx="875271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anose="03010101010201010101" pitchFamily="66" charset="0"/>
              </a:rPr>
              <a:t>ВЛИЯНИЕ МУЗЫКИ </a:t>
            </a:r>
          </a:p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anose="03010101010201010101" pitchFamily="66" charset="0"/>
              </a:rPr>
              <a:t>НА ОРГАНИЗМ ЧЕЛОВЕКА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-main-pic" descr="Картинка 133 из 14627">
            <a:hlinkClick r:id="rId2" tgtFrame="_blank"/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8012" y="269940"/>
            <a:ext cx="4535996" cy="39604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2771800" y="3861048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4860032" y="1394724"/>
            <a:ext cx="381642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На кафедре акустики МГУ провели недавно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исследование наиболее агрессивных образцов рок-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и поп-музыки. Компьютер раскладывал звук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на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частоты, обертоны, шумы, а затем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моделировал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свойства человеческой ткани и вычислял, как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музыка влияет на организм. И вот что получилось.</a:t>
            </a:r>
            <a:endParaRPr kumimoji="0" lang="ru-RU" sz="2000" b="0" i="0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4896544" cy="6408712"/>
          </a:xfrm>
          <a:noFill/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just"/>
            <a:r>
              <a:rPr lang="ru-RU" sz="1800" b="1" dirty="0" smtClean="0"/>
              <a:t>Частота основного ритма композиции «</a:t>
            </a:r>
            <a:r>
              <a:rPr lang="ru-RU" sz="1800" b="1" dirty="0" err="1" smtClean="0"/>
              <a:t>Дип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Перпл</a:t>
            </a:r>
            <a:r>
              <a:rPr lang="ru-RU" sz="1800" b="1" dirty="0" smtClean="0"/>
              <a:t>» «</a:t>
            </a:r>
            <a:r>
              <a:rPr lang="ru-RU" sz="1800" b="1" dirty="0" err="1" smtClean="0"/>
              <a:t>Smoke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on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the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water</a:t>
            </a:r>
            <a:r>
              <a:rPr lang="ru-RU" sz="1800" b="1" dirty="0" smtClean="0"/>
              <a:t>» от двух до четырех герц. Такие скачки, да еще при громкости в 80-100 дБ (как в кузнечном цеху), вызывают сильное возбуждение, вплоть до временной потери контроля над собой, агрессивность к окружающим или, наоборот, негативные эмоции к себе. Тех, кто предрасположен к нервным расстройствам, к психическим заболеваниям, после двух-, трехразового прослушивания подобной композиции ожидает обострение заболеваний или нервные срывы. Шумовые призвуки или негармонические обертоны вредят нервной системе: у человека начинают дрожать руки, теряется острота зрения и слуха и одновременно в крови повышается содержание адреналина и других гормонов.</a:t>
            </a:r>
            <a:endParaRPr lang="ru-RU" sz="1800" b="1" dirty="0"/>
          </a:p>
        </p:txBody>
      </p:sp>
      <p:pic>
        <p:nvPicPr>
          <p:cNvPr id="1026" name="Picture 2" descr="https://im3-tub-ru.yandex.net/i?id=31ee384d8b409daaa7470f422572bae0&amp;n=33&amp;h=215&amp;w=28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76672"/>
            <a:ext cx="2810376" cy="2098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0-tub-ru.yandex.net/i?id=0bb2b4de4cbb2cbf0df90a94e6f86b0e&amp;n=33&amp;h=215&amp;w=3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090" y="3356992"/>
            <a:ext cx="2950467" cy="20138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94 из 14627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764704"/>
            <a:ext cx="3635896" cy="50131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611560" y="464140"/>
            <a:ext cx="3744416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Семиклассники после 10-минутного прослушивания </a:t>
            </a:r>
            <a:r>
              <a:rPr kumimoji="0" lang="ru-RU" sz="2800" i="0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рок-композиций</a:t>
            </a:r>
            <a:r>
              <a:rPr kumimoji="0" lang="ru-RU" sz="2800" i="0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временно забывали таблицу умножения. Находящиеся в концертных залах слушатели не смогли ответить на вопросы: </a:t>
            </a:r>
            <a:r>
              <a:rPr kumimoji="0" lang="ru-RU" sz="2800" i="0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«</a:t>
            </a:r>
            <a:r>
              <a:rPr kumimoji="0" lang="ru-RU" sz="2800" i="0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Как вас зовут?</a:t>
            </a:r>
            <a:r>
              <a:rPr kumimoji="0" lang="ru-RU" sz="2800" i="0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»</a:t>
            </a:r>
            <a:r>
              <a:rPr kumimoji="0" lang="ru-RU" sz="2800" i="0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ru-RU" sz="2800" i="0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«</a:t>
            </a:r>
            <a:r>
              <a:rPr kumimoji="0" lang="ru-RU" sz="2800" i="0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Где вы находитесь?</a:t>
            </a:r>
            <a:r>
              <a:rPr kumimoji="0" lang="ru-RU" sz="2800" i="0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»</a:t>
            </a:r>
            <a:r>
              <a:rPr kumimoji="0" lang="ru-RU" sz="2800" i="0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ru-RU" sz="2800" i="0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«</a:t>
            </a:r>
            <a:r>
              <a:rPr kumimoji="0" lang="ru-RU" sz="2800" i="0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Какой теперь год?</a:t>
            </a:r>
            <a:r>
              <a:rPr kumimoji="0" lang="ru-RU" sz="2800" i="0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»</a:t>
            </a:r>
            <a:r>
              <a:rPr kumimoji="0" lang="ru-RU" sz="2800" i="0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.</a:t>
            </a:r>
            <a:endParaRPr kumimoji="0" lang="ru-RU" sz="280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332656"/>
            <a:ext cx="4644008" cy="6381328"/>
          </a:xfrm>
          <a:noFill/>
        </p:spPr>
        <p:txBody>
          <a:bodyPr>
            <a:normAutofit fontScale="90000"/>
          </a:bodyPr>
          <a:lstStyle/>
          <a:p>
            <a:pPr algn="just"/>
            <a:r>
              <a:rPr lang="ru-RU" sz="2000" b="1" dirty="0" smtClean="0"/>
              <a:t>Композиция «Битлз» «</a:t>
            </a:r>
            <a:r>
              <a:rPr lang="ru-RU" sz="2000" b="1" dirty="0" err="1" smtClean="0"/>
              <a:t>Helter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Skelter</a:t>
            </a:r>
            <a:r>
              <a:rPr lang="ru-RU" sz="2000" b="1" dirty="0" smtClean="0"/>
              <a:t>» – это пример, когда на первый взгляд приятная и благозвучная музыка может оказаться на поверку не менее вредной. Здесь основной ритм (около 6,4 герц) находится в опасной для человека области резонансных частот грудной клетки и брюшной полости. При прослушивании этой композиции могут появиться внезапные боли в животе и груди. Кроме того, поскольку основной ритм композиции по частоте близок к частоте одного из ритмов головного мозга, существует реальная угроза резонансного совпадения этих частот. Как показали эксперименты с животными, подобное совпадение частот нередко приводит к самому настоящему сумасшествию.</a:t>
            </a:r>
            <a:endParaRPr lang="ru-RU" sz="2000" b="1" dirty="0"/>
          </a:p>
        </p:txBody>
      </p:sp>
      <p:pic>
        <p:nvPicPr>
          <p:cNvPr id="1026" name="Picture 2" descr="https://im0-tub-ru.yandex.net/i?id=800fce954892cbc53737e171f47e5c65&amp;n=33&amp;h=215&amp;w=28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66" y="404664"/>
            <a:ext cx="3548824" cy="26678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lwowitsch.narod.ru/musik/Beatles-hair-styl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84984"/>
            <a:ext cx="3777468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404664"/>
            <a:ext cx="6512511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2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ВОЗДЕЙСТВИЕ МУЗЫКИ НА ВНУТРИУТРОБНОЕ РАЗВИТИЕ РЕБЕНКА.</a:t>
            </a:r>
            <a:endParaRPr lang="ru-RU" sz="28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i-main-pic" descr="Картинка 318 из 14627">
            <a:hlinkClick r:id="rId2" tgtFrame="_blank"/>
          </p:cNvPr>
          <p:cNvPicPr>
            <a:picLocks noGrp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600200"/>
            <a:ext cx="2952327" cy="4853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3779912" y="1916832"/>
            <a:ext cx="5050904" cy="360040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b="1" dirty="0" smtClean="0"/>
              <a:t>     </a:t>
            </a:r>
            <a:r>
              <a:rPr lang="ru-RU" sz="2000" b="1" dirty="0" smtClean="0"/>
              <a:t>Воздействие музыки на организм ребенка в чреве матери на 38-й неделе внутриутробного развития отчетливо слышит музыку и реагирует на нее!</a:t>
            </a:r>
          </a:p>
          <a:p>
            <a:pPr algn="just">
              <a:buNone/>
            </a:pPr>
            <a:r>
              <a:rPr lang="ru-RU" sz="2000" b="1" dirty="0" smtClean="0"/>
              <a:t>     Спокойные и лирические мелодии делают его спокойным и тихим, заводные и веселые – радостным, подвижным, а тяжелые ритмы ребенка пугают и беспокоят.</a:t>
            </a:r>
          </a:p>
          <a:p>
            <a:endParaRPr lang="ru-RU" sz="24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995936" y="116632"/>
            <a:ext cx="5004048" cy="659735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b="1" dirty="0" smtClean="0"/>
              <a:t>      </a:t>
            </a:r>
            <a:r>
              <a:rPr lang="ru-RU" sz="2000" b="1" dirty="0" smtClean="0"/>
              <a:t>Ученые предлагают для укрепления двигательной, дыхательной и нервной систем будущего ребенка матери слушать следующие аудиозаписи:</a:t>
            </a:r>
          </a:p>
          <a:p>
            <a:pPr lvl="0" algn="just"/>
            <a:r>
              <a:rPr lang="ru-RU" sz="2000" b="1" u="sng" dirty="0" smtClean="0"/>
              <a:t>Моцарт – </a:t>
            </a:r>
            <a:r>
              <a:rPr lang="ru-RU" sz="2000" b="1" u="sng" dirty="0" err="1" smtClean="0"/>
              <a:t>Флис</a:t>
            </a:r>
            <a:r>
              <a:rPr lang="ru-RU" sz="2000" b="1" u="sng" dirty="0" smtClean="0"/>
              <a:t>: </a:t>
            </a:r>
            <a:r>
              <a:rPr lang="ru-RU" sz="2000" b="1" dirty="0" smtClean="0"/>
              <a:t>«Спи, моя радость, усни»; </a:t>
            </a:r>
            <a:r>
              <a:rPr lang="ru-RU" sz="2000" b="1" u="sng" dirty="0" smtClean="0"/>
              <a:t>Дунаевский – Лебедев– Кумач: </a:t>
            </a:r>
            <a:r>
              <a:rPr lang="ru-RU" sz="2000" b="1" dirty="0" smtClean="0"/>
              <a:t>«Сон приходит на порог»; </a:t>
            </a:r>
            <a:r>
              <a:rPr lang="ru-RU" sz="2000" b="1" u="sng" dirty="0" smtClean="0"/>
              <a:t>Островский – Перова:</a:t>
            </a:r>
            <a:r>
              <a:rPr lang="ru-RU" sz="2000" b="1" dirty="0" smtClean="0"/>
              <a:t> «За печкою поет сверчок»;</a:t>
            </a:r>
          </a:p>
          <a:p>
            <a:pPr lvl="0" algn="just"/>
            <a:r>
              <a:rPr lang="ru-RU" sz="2000" b="1" u="sng" dirty="0" smtClean="0"/>
              <a:t>Хренников – Гладков: </a:t>
            </a:r>
            <a:r>
              <a:rPr lang="ru-RU" sz="2000" b="1" dirty="0" smtClean="0"/>
              <a:t>«Колыбельная Светлане»; </a:t>
            </a:r>
            <a:r>
              <a:rPr lang="ru-RU" sz="2000" b="1" u="sng" dirty="0" smtClean="0"/>
              <a:t>Чайковский – Майков</a:t>
            </a:r>
            <a:r>
              <a:rPr lang="ru-RU" sz="2000" b="1" dirty="0" smtClean="0"/>
              <a:t>: «Спи, дитя мое».</a:t>
            </a:r>
          </a:p>
          <a:p>
            <a:pPr algn="just">
              <a:buNone/>
            </a:pPr>
            <a:r>
              <a:rPr lang="ru-RU" sz="2000" b="1" dirty="0" smtClean="0"/>
              <a:t>       Воздействие музыки на организм ребенка при прослушивании этих мелодий происходит даже корректировка плода, его гармоничное формирование и развитие направляется в нужную сторону</a:t>
            </a:r>
            <a:r>
              <a:rPr lang="ru-RU" sz="2000" u="sng" dirty="0" smtClean="0"/>
              <a:t>.</a:t>
            </a:r>
            <a:endParaRPr lang="ru-RU" sz="2000" dirty="0"/>
          </a:p>
        </p:txBody>
      </p:sp>
      <p:pic>
        <p:nvPicPr>
          <p:cNvPr id="10" name="i-main-pic" descr="Картинка 129 из 14627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908720"/>
            <a:ext cx="2843808" cy="5157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90 из 14627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319234"/>
            <a:ext cx="4392488" cy="41937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79513" y="599931"/>
            <a:ext cx="3816424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Доказано, что музыка влияет на интеллектуальные способности человека. </a:t>
            </a:r>
          </a:p>
          <a:p>
            <a:pPr algn="just"/>
            <a:r>
              <a:rPr lang="ru-RU" sz="2000" b="1" dirty="0" smtClean="0"/>
              <a:t>Она способствует повышению эмоциональной активности человека. В период такой активности, действительно повышаются умственные способности. Что касается музыкальных направлений, это зависит от конкретного человека. На какой музыке он воспитывался, какую слушал в течение жизни. Поэтому на одних действует одна музыка, а на других - другая.  </a:t>
            </a:r>
            <a:endParaRPr lang="ru-RU" sz="20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628800"/>
            <a:ext cx="8208912" cy="4248472"/>
          </a:xfrm>
          <a:noFill/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ru-RU" sz="2000" b="1" u="sng" dirty="0" smtClean="0"/>
              <a:t>Облегчение некоторых состояний с помощью музыки и пения.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>
                <a:solidFill>
                  <a:srgbClr val="FF0000"/>
                </a:solidFill>
              </a:rPr>
              <a:t>Сердечно- сосудистую систему, в том числе и кровяное давление</a:t>
            </a:r>
            <a:r>
              <a:rPr lang="ru-RU" sz="2000" b="1" dirty="0" smtClean="0"/>
              <a:t>, приведет в норму «Свадебный марш» Мендельсона, «Ноктюрн ре-минор» Шопена и «Концерт ре-минор» для скрипки Баха. Очень помогает и прослушивание русских народных песен, так и самостоятельное исполнение их.</a:t>
            </a:r>
            <a:br>
              <a:rPr lang="ru-RU" sz="2000" b="1" dirty="0" smtClean="0"/>
            </a:br>
            <a:r>
              <a:rPr lang="ru-RU" sz="2000" b="1" dirty="0" smtClean="0"/>
              <a:t>Воздействие музыки </a:t>
            </a:r>
            <a:r>
              <a:rPr lang="ru-RU" sz="2000" b="1" dirty="0" smtClean="0">
                <a:solidFill>
                  <a:srgbClr val="FF0000"/>
                </a:solidFill>
              </a:rPr>
              <a:t>на организм матери во время родов</a:t>
            </a:r>
            <a:r>
              <a:rPr lang="ru-RU" sz="2000" b="1" dirty="0" smtClean="0"/>
              <a:t> может помочь. Такие звуки как: шум прибоя, пение китов, крики дельфинов.</a:t>
            </a:r>
            <a:br>
              <a:rPr lang="ru-RU" sz="2000" b="1" dirty="0" smtClean="0"/>
            </a:br>
            <a:r>
              <a:rPr lang="ru-RU" sz="2000" b="1" dirty="0" smtClean="0">
                <a:solidFill>
                  <a:srgbClr val="FF0000"/>
                </a:solidFill>
              </a:rPr>
              <a:t>Дыхательная система </a:t>
            </a:r>
            <a:r>
              <a:rPr lang="ru-RU" sz="2000" b="1" dirty="0" smtClean="0"/>
              <a:t>любит вокальное пение. Вокальное пение избавляет даже от </a:t>
            </a:r>
            <a:r>
              <a:rPr lang="ru-RU" sz="2000" b="1" dirty="0" smtClean="0">
                <a:solidFill>
                  <a:srgbClr val="FF0000"/>
                </a:solidFill>
              </a:rPr>
              <a:t>бронхиальной астмы.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>
                <a:solidFill>
                  <a:srgbClr val="FF0000"/>
                </a:solidFill>
              </a:rPr>
              <a:t>Желудочно-кишечный тракт </a:t>
            </a:r>
            <a:r>
              <a:rPr lang="ru-RU" sz="2000" b="1" dirty="0" smtClean="0"/>
              <a:t>с радостью воспринимает «Соната №7» Бетховена.</a:t>
            </a:r>
            <a:br>
              <a:rPr lang="ru-RU" sz="2000" b="1" dirty="0" smtClean="0"/>
            </a:br>
            <a:endParaRPr lang="ru-RU" sz="2000" b="1" dirty="0"/>
          </a:p>
        </p:txBody>
      </p:sp>
      <p:pic>
        <p:nvPicPr>
          <p:cNvPr id="6146" name="Picture 2" descr="D:\картинки\МУЗЫКА\0_166cd6_70266626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426296" cy="1259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5112568" cy="4077072"/>
          </a:xfrm>
          <a:noFill/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Боли, в том числе и головную</a:t>
            </a:r>
            <a:r>
              <a:rPr lang="ru-RU" sz="2000" b="1" dirty="0" smtClean="0"/>
              <a:t>, уменьшает прослушивание полонеза Огинского, «Венгерской рапсодии» Листа,  «</a:t>
            </a:r>
            <a:r>
              <a:rPr lang="ru-RU" sz="2000" b="1" dirty="0" err="1" smtClean="0"/>
              <a:t>Фиделио</a:t>
            </a:r>
            <a:r>
              <a:rPr lang="ru-RU" sz="2000" b="1" dirty="0" smtClean="0"/>
              <a:t>»  Бетховена.</a:t>
            </a:r>
            <a:br>
              <a:rPr lang="ru-RU" sz="2000" b="1" dirty="0" smtClean="0"/>
            </a:br>
            <a:r>
              <a:rPr lang="ru-RU" sz="2000" b="1" dirty="0" smtClean="0">
                <a:solidFill>
                  <a:srgbClr val="FF0000"/>
                </a:solidFill>
              </a:rPr>
              <a:t>Повышенную раздражительность и агрессивность </a:t>
            </a:r>
            <a:r>
              <a:rPr lang="ru-RU" sz="2000" b="1" dirty="0" smtClean="0"/>
              <a:t>снимают «Лунная соната» Бетховена, «Кантата №2» и «Итальянский концерт» Баха, а также «Симфония» Гайдна.</a:t>
            </a:r>
            <a:br>
              <a:rPr lang="ru-RU" sz="2000" b="1" dirty="0" smtClean="0"/>
            </a:br>
            <a:r>
              <a:rPr lang="ru-RU" sz="2000" b="1" dirty="0" smtClean="0">
                <a:solidFill>
                  <a:srgbClr val="FF0000"/>
                </a:solidFill>
              </a:rPr>
              <a:t>Умиротворяют и гармонизируют психику </a:t>
            </a:r>
            <a:r>
              <a:rPr lang="ru-RU" sz="2000" b="1" dirty="0" smtClean="0"/>
              <a:t>«Колыбельная» Брамса, «Свет луны» Дебюсси, «Аве Мария» Шуберта, мазурки и прелюдии Шопена, вальсы Штрауса.</a:t>
            </a:r>
            <a:br>
              <a:rPr lang="ru-RU" sz="2000" b="1" dirty="0" smtClean="0"/>
            </a:br>
            <a:r>
              <a:rPr lang="ru-RU" sz="2000" b="1" dirty="0" smtClean="0">
                <a:solidFill>
                  <a:srgbClr val="FF0000"/>
                </a:solidFill>
              </a:rPr>
              <a:t>От бессонницы и депрессий </a:t>
            </a:r>
            <a:r>
              <a:rPr lang="ru-RU" sz="2000" b="1" dirty="0" smtClean="0"/>
              <a:t>– сюита «Пер </a:t>
            </a:r>
            <a:r>
              <a:rPr lang="ru-RU" sz="2000" b="1" dirty="0" err="1" smtClean="0"/>
              <a:t>Гюнт</a:t>
            </a:r>
            <a:r>
              <a:rPr lang="ru-RU" sz="2000" b="1" dirty="0" smtClean="0"/>
              <a:t>» Грига, «Грустный вальс» Сибелиуса, «Грезы» Шумана, пьесы Чайковского.</a:t>
            </a:r>
            <a:br>
              <a:rPr lang="ru-RU" sz="2000" b="1" dirty="0" smtClean="0"/>
            </a:br>
            <a:endParaRPr lang="ru-RU" sz="2000" b="1" dirty="0"/>
          </a:p>
        </p:txBody>
      </p:sp>
      <p:pic>
        <p:nvPicPr>
          <p:cNvPr id="7170" name="Picture 2" descr="D:\картинки\МУЗЫКА\0_11a333_8f97c708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204864"/>
            <a:ext cx="3024336" cy="3340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-main-pic" descr="Картинка 7 из 24908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4664"/>
            <a:ext cx="8567936" cy="6165304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19872" y="476672"/>
            <a:ext cx="5306121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Воздействие музыки на человека может быть как отрицательным, так и положительным. Она может излечивать или, наоборот, приносить вред. Оказывая влияние в первую очередь на подсознание, музыка может заменить сеанс психотерапии. </a:t>
            </a:r>
            <a:endParaRPr lang="ru-RU" sz="3200" dirty="0"/>
          </a:p>
        </p:txBody>
      </p:sp>
      <p:pic>
        <p:nvPicPr>
          <p:cNvPr id="1027" name="Picture 3" descr="D:\картинки\МУЗЫКА\0_11a337_e2107e21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04864"/>
            <a:ext cx="4063150" cy="4181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126 из 14627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4149080"/>
            <a:ext cx="5040560" cy="2548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95536" y="692696"/>
            <a:ext cx="849694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РИТМ оказывает наиболее сильное и прямое воздействие на человека - и на его тело, и на эмоции. Жизнь нашего организма основана на различных ритмах: дыхания, сердца, различных движений, активности и отдыха, не говоря уже о более тонких ритмах на уровне клеток и молекул. 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Психологическое состояние личности тоже имеет свои непростые ритмы: </a:t>
            </a:r>
            <a:r>
              <a:rPr lang="ru-RU" sz="2000" b="1" dirty="0" err="1" smtClean="0">
                <a:solidFill>
                  <a:srgbClr val="C00000"/>
                </a:solidFill>
              </a:rPr>
              <a:t>окрыленности</a:t>
            </a:r>
            <a:r>
              <a:rPr lang="ru-RU" sz="2000" b="1" dirty="0" smtClean="0">
                <a:solidFill>
                  <a:srgbClr val="C00000"/>
                </a:solidFill>
              </a:rPr>
              <a:t>  и депрессии, горя и радости, усердия и апатии, силы и слабости и прочее. Все эти состояния очень чувствительны к музыкальным ритмам. Не потому ли они имеют такую магию возбуждать и успокаивать, лечить и разрушать... 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149 из 14627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916832"/>
            <a:ext cx="3491880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211960" y="188640"/>
            <a:ext cx="460851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МЕЛОДИЯ воздействует на слушателя особенно интенсивно и многообразно. 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Мелодия пробуждает не только эмоции, но и ощущения, образы и убеждения, сильно влияет практически на все жизненные функции, в особенности на нервную систему, дыхание и кровообращение. 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208 из 14627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332656"/>
            <a:ext cx="3851920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17383" y="3429000"/>
            <a:ext cx="882047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ГАРМОНИЯ производится одновременным звучанием нескольких звуков, гармонирующих друг с другом, которые формируют аккорды. 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Благодаря различным вибрациям, излучающимся этими аккордами, в душе слушателей возникает либо чувство гармонии, либо диссонанса, что в любом случае оказывает определенное физиологическое и психологическое воздействие. 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Преобладание диссонансов в современной музыке является выражением разлада, конфликтов, кризисов, которые приносят страдания современному человеку.</a:t>
            </a:r>
            <a:r>
              <a:rPr lang="ru-RU" sz="2400" b="1" dirty="0" smtClean="0">
                <a:solidFill>
                  <a:srgbClr val="00B0F0"/>
                </a:solidFill>
              </a:rPr>
              <a:t> </a:t>
            </a:r>
            <a:endParaRPr lang="ru-RU" sz="28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537802"/>
            <a:ext cx="784887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ТЕМБР. Каждый, кто обладает музыкальным слухом, по-разному чувствует очарование скрипки или флейты, арфы или сопрано. Композитор, искусно сочетая различные инструменты в оркестре, может довести до исступления огромную аудиторию, целые стадионы…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8194" name="Picture 2" descr="D:\картинки\МУЗЫКА\0_166ce7_2bb5e7e7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596166"/>
            <a:ext cx="3456384" cy="30416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442" y="1700808"/>
            <a:ext cx="5510693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звуковая </a:t>
            </a:r>
            <a:r>
              <a:rPr lang="ru-RU" sz="2400" dirty="0"/>
              <a:t>частота, соответствующая ноте </a:t>
            </a:r>
            <a:r>
              <a:rPr lang="ru-RU" sz="2400" b="1" dirty="0">
                <a:solidFill>
                  <a:srgbClr val="FF0000"/>
                </a:solidFill>
              </a:rPr>
              <a:t>до</a:t>
            </a:r>
            <a:r>
              <a:rPr lang="ru-RU" sz="2400" dirty="0"/>
              <a:t>, влияет преимущественно на функции желудка и поджелудочной железы;</a:t>
            </a:r>
          </a:p>
          <a:p>
            <a:r>
              <a:rPr lang="ru-RU" sz="2400" b="1" dirty="0">
                <a:solidFill>
                  <a:srgbClr val="FF0066"/>
                </a:solidFill>
              </a:rPr>
              <a:t>ре</a:t>
            </a:r>
            <a:r>
              <a:rPr lang="ru-RU" sz="2400" dirty="0"/>
              <a:t> - на желчный пузырь и печень;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ми</a:t>
            </a:r>
            <a:r>
              <a:rPr lang="ru-RU" sz="2400" dirty="0"/>
              <a:t> - на органы зрения и слуха;</a:t>
            </a:r>
          </a:p>
          <a:p>
            <a:r>
              <a:rPr lang="ru-RU" sz="2400" b="1" dirty="0">
                <a:solidFill>
                  <a:srgbClr val="006600"/>
                </a:solidFill>
              </a:rPr>
              <a:t>фа</a:t>
            </a:r>
            <a:r>
              <a:rPr lang="ru-RU" sz="2400" dirty="0">
                <a:solidFill>
                  <a:srgbClr val="006600"/>
                </a:solidFill>
              </a:rPr>
              <a:t> </a:t>
            </a:r>
            <a:r>
              <a:rPr lang="ru-RU" sz="2400" dirty="0"/>
              <a:t>- на мочеполовую систему;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соль</a:t>
            </a:r>
            <a:r>
              <a:rPr lang="ru-RU" sz="2400" dirty="0"/>
              <a:t> - на функции сердца;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ля</a:t>
            </a:r>
            <a:r>
              <a:rPr lang="ru-RU" sz="2400" dirty="0">
                <a:solidFill>
                  <a:srgbClr val="7030A0"/>
                </a:solidFill>
              </a:rPr>
              <a:t> </a:t>
            </a:r>
            <a:r>
              <a:rPr lang="ru-RU" sz="2400" dirty="0"/>
              <a:t>- легкие и почки;</a:t>
            </a:r>
          </a:p>
          <a:p>
            <a:r>
              <a:rPr lang="ru-RU" sz="2400" b="1" dirty="0">
                <a:solidFill>
                  <a:srgbClr val="009900"/>
                </a:solidFill>
              </a:rPr>
              <a:t>си</a:t>
            </a:r>
            <a:r>
              <a:rPr lang="ru-RU" sz="2400" dirty="0">
                <a:solidFill>
                  <a:srgbClr val="00FF00"/>
                </a:solidFill>
              </a:rPr>
              <a:t> </a:t>
            </a:r>
            <a:r>
              <a:rPr lang="ru-RU" sz="2400" dirty="0"/>
              <a:t>- на функцию </a:t>
            </a:r>
            <a:r>
              <a:rPr lang="ru-RU" sz="2400" dirty="0" err="1"/>
              <a:t>энергообмена</a:t>
            </a:r>
            <a:r>
              <a:rPr lang="ru-RU" sz="2400" dirty="0"/>
              <a:t>, согревая тело. Низкие звуки резонируют больше с нижней частью тела, высокие - с верхней (головой).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04664"/>
            <a:ext cx="871296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Определенные ноты влияют на определенные органы:</a:t>
            </a:r>
          </a:p>
        </p:txBody>
      </p:sp>
      <p:pic>
        <p:nvPicPr>
          <p:cNvPr id="1026" name="Picture 2" descr="D:\картинки\МУЗЫКА\0_11ad50_ae066e0e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819" y="1412776"/>
            <a:ext cx="2984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7113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332656"/>
            <a:ext cx="67687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 музыка может, как созидать, так и разрушать.</a:t>
            </a:r>
            <a:endParaRPr lang="ru-RU" sz="3200" b="1" dirty="0"/>
          </a:p>
        </p:txBody>
      </p:sp>
      <p:pic>
        <p:nvPicPr>
          <p:cNvPr id="3" name="Рисунок 2" descr="http://2.bp.blogspot.com/_uD4WSsIpwuM/SLJphUY8jpI/AAAAAAAAAJg/taUx3oBV-kY/s400/music+brai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2996952"/>
            <a:ext cx="2605831" cy="3486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755576" y="1556792"/>
            <a:ext cx="446449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Музыка, которую можно назвать вредной, отличается частым диссонансом, отсутствием формы, нерегулярностью и "</a:t>
            </a:r>
            <a:r>
              <a:rPr lang="ru-RU" sz="2400" b="1" dirty="0" err="1" smtClean="0"/>
              <a:t>бешенностью</a:t>
            </a:r>
            <a:r>
              <a:rPr lang="ru-RU" sz="2400" b="1" dirty="0" smtClean="0"/>
              <a:t>" своих ритмов. Она олицетворяет собой современный ум и его состояние стресса и напряжения, сочетает перевозбуждение с угнетающим влиянием. Это вредно отражается на психике. </a:t>
            </a:r>
            <a:r>
              <a:rPr lang="ru-RU" u="sng" dirty="0" smtClean="0"/>
              <a:t/>
            </a:r>
            <a:br>
              <a:rPr lang="ru-RU" u="sng" dirty="0" smtClean="0"/>
            </a:b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1213" y="692696"/>
            <a:ext cx="439248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К тому же рок-музыка воздействует ультра- и инфразвуками, которые мы не слышим, но которые "слышат" все наши органы, и способна разрушать мозг по принципу известного "25-го кадра", когда зритель смотрит фильм, в который вмонтирован лишний невидимый глазу кадр с рекламным лозунгом. </a:t>
            </a:r>
            <a:br>
              <a:rPr lang="ru-RU" sz="2000" b="1" dirty="0" smtClean="0"/>
            </a:br>
            <a:r>
              <a:rPr lang="ru-RU" sz="2000" b="1" dirty="0" smtClean="0"/>
              <a:t>Экспериментами установлено, что если бой барабанов типа "там-там" превышает 100 децибелов, то слушатели впадают в обморочное состояние.</a:t>
            </a:r>
            <a:endParaRPr lang="ru-RU" sz="2000" b="1" dirty="0"/>
          </a:p>
        </p:txBody>
      </p:sp>
      <p:pic>
        <p:nvPicPr>
          <p:cNvPr id="3" name="il_fi" descr="http://i.i.ua/photo/images/pic/3/4/1767343_f37db306.jpg"/>
          <p:cNvPicPr/>
          <p:nvPr/>
        </p:nvPicPr>
        <p:blipFill>
          <a:blip r:embed="rId2" cstate="print"/>
          <a:srcRect r="46222"/>
          <a:stretch>
            <a:fillRect/>
          </a:stretch>
        </p:blipFill>
        <p:spPr bwMode="auto">
          <a:xfrm>
            <a:off x="323528" y="1196752"/>
            <a:ext cx="3923928" cy="4941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6 из 24908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72 из 24908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l_fi" descr="http://www.admportal.tula.ru/2008/UprPressSlug/News/%D0%A4%D0%B8%D0%BB%D0%B0%D1%80%D0%BC%D0%BE%D0%BD%D0%B8%D1%8F-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260648"/>
            <a:ext cx="4283968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-main-pic" descr="Картинка 95 из 815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645024"/>
            <a:ext cx="4320480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67544" y="980728"/>
            <a:ext cx="31683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На концерте </a:t>
            </a:r>
          </a:p>
          <a:p>
            <a:pPr algn="ctr"/>
            <a:r>
              <a:rPr lang="ru-RU" sz="2800" b="1" dirty="0" smtClean="0"/>
              <a:t> симфонической</a:t>
            </a:r>
          </a:p>
          <a:p>
            <a:pPr algn="ctr"/>
            <a:r>
              <a:rPr lang="ru-RU" sz="2800" b="1" dirty="0" smtClean="0"/>
              <a:t>музыки.</a:t>
            </a:r>
            <a:endParaRPr lang="ru-RU" sz="28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13 из 14627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572000" y="35730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06291" y="1166842"/>
            <a:ext cx="4516147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Ученые пытаются понять, каково эстетическое, </a:t>
            </a:r>
          </a:p>
          <a:p>
            <a:pPr algn="ctr"/>
            <a:r>
              <a:rPr lang="ru-RU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эмоциональное, психологическое, физиологическое</a:t>
            </a:r>
          </a:p>
          <a:p>
            <a:pPr algn="ctr"/>
            <a:r>
              <a:rPr lang="ru-RU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и биохимическое воздействие музыки на человека.</a:t>
            </a:r>
            <a:endParaRPr lang="ru-RU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-main-pic" descr="Картинка 398 из 14627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47337"/>
            <a:ext cx="4283968" cy="299695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il_fi" descr="http://www.asfera.info/files/Fck/file/img/Culturen/Rock_big_0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8152" y="3645024"/>
            <a:ext cx="4860032" cy="285293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322318" y="1268760"/>
            <a:ext cx="283558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На концерте</a:t>
            </a:r>
          </a:p>
          <a:p>
            <a:pPr algn="ctr"/>
            <a:r>
              <a:rPr lang="ru-RU" sz="2800" b="1" dirty="0" smtClean="0"/>
              <a:t>Рок-музыкантов.</a:t>
            </a:r>
            <a:endParaRPr lang="ru-RU" sz="28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79512" y="404083"/>
            <a:ext cx="583264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Музыкотерапия 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–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может оказать Вам большую помощь в решении проблем со здоровьем. Лечение музыкой становится все более популярным и распространенным. Будьте осторожны, т.к. воздействие музыки на человека может быть многогранным!</a:t>
            </a:r>
            <a:endParaRPr kumimoji="0" lang="ru-RU" sz="2400" b="1" i="0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Слушайте музыку! Наблюдайте, какие произведения и как на вас воздействуют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…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Собирайте в свою фонотеку те, которые вам помогают.</a:t>
            </a:r>
            <a:endParaRPr kumimoji="0" lang="ru-RU" sz="2400" b="1" i="0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И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…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пойте сами! А также учитесь играть на музыкальных инструментах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…</a:t>
            </a:r>
            <a:endParaRPr kumimoji="0" lang="ru-RU" sz="2400" b="1" i="0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 descr="D:\картинки\МУЗЫКА\5297723-thum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80112" y="1568700"/>
            <a:ext cx="3278936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картинки\МУЗЫКА\4907488-thum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631652"/>
            <a:ext cx="4430985" cy="490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1580" y="476672"/>
            <a:ext cx="3377849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Пусть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музыка </a:t>
            </a:r>
          </a:p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риносит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вам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только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радость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04566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20 из 14627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67544" y="692696"/>
            <a:ext cx="4608512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076056" y="404664"/>
            <a:ext cx="406794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Лечение музыкой набирает свои обороты, </a:t>
            </a:r>
          </a:p>
          <a:p>
            <a:pPr algn="ctr"/>
            <a:r>
              <a:rPr lang="ru-RU" sz="2400" dirty="0" smtClean="0"/>
              <a:t>сейчас продаются аудиозаписи, которые </a:t>
            </a:r>
          </a:p>
          <a:p>
            <a:pPr algn="ctr"/>
            <a:r>
              <a:rPr lang="ru-RU" sz="2400" dirty="0" smtClean="0"/>
              <a:t>воспроизводят шум леса, звуки дождя,</a:t>
            </a:r>
          </a:p>
          <a:p>
            <a:pPr algn="ctr"/>
            <a:r>
              <a:rPr lang="ru-RU" sz="2400" dirty="0" smtClean="0"/>
              <a:t>морской прибой, пение птиц. Есть музыка, </a:t>
            </a:r>
          </a:p>
          <a:p>
            <a:pPr algn="ctr"/>
            <a:r>
              <a:rPr lang="ru-RU" sz="2400" dirty="0" smtClean="0"/>
              <a:t>которая имитирует звуки природы или дополняет их.</a:t>
            </a:r>
          </a:p>
          <a:p>
            <a:pPr algn="ctr"/>
            <a:r>
              <a:rPr lang="ru-RU" sz="2400" dirty="0" smtClean="0"/>
              <a:t>Такие мелодии помогают человеку успокаивать </a:t>
            </a:r>
          </a:p>
          <a:p>
            <a:pPr algn="ctr"/>
            <a:r>
              <a:rPr lang="ru-RU" sz="2400" dirty="0" smtClean="0"/>
              <a:t>измотанную суетой нервную систему, врачуют </a:t>
            </a:r>
          </a:p>
          <a:p>
            <a:pPr algn="ctr"/>
            <a:r>
              <a:rPr lang="ru-RU" sz="2400" dirty="0" smtClean="0"/>
              <a:t>психику не хуже таблеток и микстур.</a:t>
            </a: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6512511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6600"/>
                </a:solidFill>
              </a:rPr>
              <a:t>КАК РАБОТАЕТ ЗВУК. ВОЗДЕЙСТВИЕ ЗВУКА НА ОРГАНИЗМ.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2987824" y="2492896"/>
            <a:ext cx="5698976" cy="3633268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b="1" dirty="0" smtClean="0"/>
              <a:t>     Все же как звук влияет на человека? Музыка – явление физическое. В каждом конкретном случае Музыка представляет собой определенную совокупность звуковых сигналов, которые проходят сложнейшую обработку в слуховом анализаторе, в частности в корковых структурах головного мозга.</a:t>
            </a:r>
            <a:endParaRPr lang="ru-RU" sz="2400" b="1" dirty="0"/>
          </a:p>
        </p:txBody>
      </p:sp>
      <p:pic>
        <p:nvPicPr>
          <p:cNvPr id="2050" name="Picture 2" descr="D:\картинки\МУЗЫКА\0_11ad4f_fcb1d5b2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64904"/>
            <a:ext cx="3143250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32085" y="1700808"/>
            <a:ext cx="7488833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Возникающие реакции слуховой адаптации порождают различные эстетические переживания,</a:t>
            </a:r>
          </a:p>
          <a:p>
            <a:pPr algn="ctr"/>
            <a:r>
              <a:rPr lang="ru-RU" sz="2400" b="1" dirty="0" smtClean="0"/>
              <a:t> динамика которых всегда приводит к определенным гормональным и биохимическим изменениям, действует на интенсивность обменных процессов, дыхательную и </a:t>
            </a:r>
            <a:r>
              <a:rPr lang="ru-RU" sz="2400" b="1" dirty="0" err="1" smtClean="0"/>
              <a:t>сердечно-сосудистую</a:t>
            </a:r>
            <a:r>
              <a:rPr lang="ru-RU" sz="2400" b="1" dirty="0" smtClean="0"/>
              <a:t> системы,</a:t>
            </a:r>
          </a:p>
          <a:p>
            <a:pPr algn="ctr"/>
            <a:r>
              <a:rPr lang="ru-RU" sz="2400" b="1" dirty="0" smtClean="0"/>
              <a:t>тонус головного мозга и кровообращение.</a:t>
            </a:r>
          </a:p>
          <a:p>
            <a:pPr algn="ctr"/>
            <a:r>
              <a:rPr lang="ru-RU" sz="2400" b="1" dirty="0" smtClean="0"/>
              <a:t> Человеческий мозг воспринимает музыку одновременно обоими полушариями:  левое полушарие ощущает ритм, </a:t>
            </a:r>
          </a:p>
          <a:p>
            <a:pPr algn="ctr"/>
            <a:r>
              <a:rPr lang="ru-RU" sz="2400" b="1" dirty="0" smtClean="0"/>
              <a:t>а правое – тембр и мелодию</a:t>
            </a:r>
            <a:r>
              <a:rPr lang="ru-RU" sz="2800" b="1" dirty="0" smtClean="0"/>
              <a:t>.</a:t>
            </a:r>
            <a:endParaRPr lang="ru-RU" sz="2800" b="1" dirty="0"/>
          </a:p>
        </p:txBody>
      </p:sp>
      <p:pic>
        <p:nvPicPr>
          <p:cNvPr id="3074" name="Picture 2" descr="D:\картинки\МУЗЫКА\0_11a32b_69bd0c4d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60648"/>
            <a:ext cx="4116288" cy="1637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47 из 14627">
            <a:hlinkClick r:id="rId2" tgtFrame="_blank"/>
          </p:cNvPr>
          <p:cNvPicPr/>
          <p:nvPr/>
        </p:nvPicPr>
        <p:blipFill rotWithShape="1">
          <a:blip r:embed="rId3" cstate="print"/>
          <a:srcRect t="10348" r="46269"/>
          <a:stretch/>
        </p:blipFill>
        <p:spPr bwMode="auto">
          <a:xfrm>
            <a:off x="251521" y="764704"/>
            <a:ext cx="3600400" cy="48245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139952" y="620688"/>
            <a:ext cx="486003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Самое сильное воздействие звука на организм оказывает ритм. Ритмы музыкальных произведений лежат в диапазоне от 2,2 до 4 колебаний в секунду, что очень близко к частоте дыхания и сердцебиения. Организм человека, слушающего музыку, как бы подстраивается под нее. В результате поднимается настроение, работоспособность, снижается болевая чувствительность, нормализуется сон, восстанавливается стабильная частота сердцебиения и дыхания. Кстати, музыка благотворно действует не только на человека, но и на животных и даже на растения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72 из 14627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476672"/>
            <a:ext cx="4104456" cy="59046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23528" y="914408"/>
            <a:ext cx="4104456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Поэтому неудивительно, что воздействие классической музыки, доставляющей радость, замедляет пульс, увеличивает силу сердечных сокращений, способствуют расширению сосудов и нормализации артериального давления, а раздражающая музыка дает прямо противоположный эффект.</a:t>
            </a:r>
            <a:endParaRPr kumimoji="0" lang="ru-RU" sz="240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 </a:t>
            </a:r>
            <a:r>
              <a:rPr lang="ru-RU" sz="1800" b="1" dirty="0" smtClean="0"/>
              <a:t>Воздействие звука на организм может сказаться пагубно. Громкие звуки убивают клетки, которые передают информацию о звуковых колебаниях в головной мозг.</a:t>
            </a:r>
            <a:br>
              <a:rPr lang="ru-RU" sz="1800" b="1" dirty="0" smtClean="0"/>
            </a:br>
            <a:r>
              <a:rPr lang="ru-RU" sz="1800" b="1" dirty="0" smtClean="0"/>
              <a:t>Городской и производственный шумы не менее опасны.</a:t>
            </a:r>
            <a:br>
              <a:rPr lang="ru-RU" sz="1800" b="1" dirty="0" smtClean="0"/>
            </a:br>
            <a:r>
              <a:rPr lang="ru-RU" sz="1800" b="1" dirty="0" smtClean="0"/>
              <a:t> У людей 70% неврозов возникают именно из-за шума.</a:t>
            </a:r>
            <a:endParaRPr lang="ru-RU" sz="1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79512" y="1988840"/>
            <a:ext cx="2664296" cy="446449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  Как мы уже выяснили, что воздействие звука на организм может сказаться пагубно. Громкие звуки убивают клетки, которые передают информацию о звуковых колебаниях в головной мозг.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     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6444208" y="2132856"/>
            <a:ext cx="2448272" cy="352839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    </a:t>
            </a:r>
            <a:r>
              <a:rPr lang="ru-RU" sz="2000" b="1" dirty="0" smtClean="0">
                <a:solidFill>
                  <a:srgbClr val="C00000"/>
                </a:solidFill>
              </a:rPr>
              <a:t>Порог звуковой опасности составляет 80 дБ, звук работающего пылесоса – 85 дБ, уровень боли – 120, рев взлетающего самолета – 150 дБ, смертельный уровень – 180.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5" name="i-main-pic" descr="Картинка 114 из 14627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2420888"/>
            <a:ext cx="3593976" cy="381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theme/theme1.xml><?xml version="1.0" encoding="utf-8"?>
<a:theme xmlns:a="http://schemas.openxmlformats.org/drawingml/2006/main" name="Воздушный поток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481</TotalTime>
  <Words>1312</Words>
  <Application>Microsoft Office PowerPoint</Application>
  <PresentationFormat>Экран (4:3)</PresentationFormat>
  <Paragraphs>80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КАК РАБОТАЕТ ЗВУК. ВОЗДЕЙСТВИЕ ЗВУКА НА ОРГАНИЗМ.</vt:lpstr>
      <vt:lpstr>Презентация PowerPoint</vt:lpstr>
      <vt:lpstr>Презентация PowerPoint</vt:lpstr>
      <vt:lpstr>Презентация PowerPoint</vt:lpstr>
      <vt:lpstr> Воздействие звука на организм может сказаться пагубно. Громкие звуки убивают клетки, которые передают информацию о звуковых колебаниях в головной мозг. Городской и производственный шумы не менее опасны.  У людей 70% неврозов возникают именно из-за шума.</vt:lpstr>
      <vt:lpstr>Презентация PowerPoint</vt:lpstr>
      <vt:lpstr>Частота основного ритма композиции «Дип Перпл» «Smoke on the water» от двух до четырех герц. Такие скачки, да еще при громкости в 80-100 дБ (как в кузнечном цеху), вызывают сильное возбуждение, вплоть до временной потери контроля над собой, агрессивность к окружающим или, наоборот, негативные эмоции к себе. Тех, кто предрасположен к нервным расстройствам, к психическим заболеваниям, после двух-, трехразового прослушивания подобной композиции ожидает обострение заболеваний или нервные срывы. Шумовые призвуки или негармонические обертоны вредят нервной системе: у человека начинают дрожать руки, теряется острота зрения и слуха и одновременно в крови повышается содержание адреналина и других гормонов.</vt:lpstr>
      <vt:lpstr>Презентация PowerPoint</vt:lpstr>
      <vt:lpstr>Композиция «Битлз» «Helter Skelter» – это пример, когда на первый взгляд приятная и благозвучная музыка может оказаться на поверку не менее вредной. Здесь основной ритм (около 6,4 герц) находится в опасной для человека области резонансных частот грудной клетки и брюшной полости. При прослушивании этой композиции могут появиться внезапные боли в животе и груди. Кроме того, поскольку основной ритм композиции по частоте близок к частоте одного из ритмов головного мозга, существует реальная угроза резонансного совпадения этих частот. Как показали эксперименты с животными, подобное совпадение частот нередко приводит к самому настоящему сумасшествию.</vt:lpstr>
      <vt:lpstr>ВОЗДЕЙСТВИЕ МУЗЫКИ НА ВНУТРИУТРОБНОЕ РАЗВИТИЕ РЕБЕНКА.</vt:lpstr>
      <vt:lpstr>Презентация PowerPoint</vt:lpstr>
      <vt:lpstr>Презентация PowerPoint</vt:lpstr>
      <vt:lpstr>Облегчение некоторых состояний с помощью музыки и пения. Сердечно- сосудистую систему, в том числе и кровяное давление, приведет в норму «Свадебный марш» Мендельсона, «Ноктюрн ре-минор» Шопена и «Концерт ре-минор» для скрипки Баха. Очень помогает и прослушивание русских народных песен, так и самостоятельное исполнение их. Воздействие музыки на организм матери во время родов может помочь. Такие звуки как: шум прибоя, пение китов, крики дельфинов. Дыхательная система любит вокальное пение. Вокальное пение избавляет даже от бронхиальной астмы. Желудочно-кишечный тракт с радостью воспринимает «Соната №7» Бетховена. </vt:lpstr>
      <vt:lpstr>Боли, в том числе и головную, уменьшает прослушивание полонеза Огинского, «Венгерской рапсодии» Листа,  «Фиделио»  Бетховена. Повышенную раздражительность и агрессивность снимают «Лунная соната» Бетховена, «Кантата №2» и «Итальянский концерт» Баха, а также «Симфония» Гайдна. Умиротворяют и гармонизируют психику «Колыбельная» Брамса, «Свет луны» Дебюсси, «Аве Мария» Шуберта, мазурки и прелюдии Шопена, вальсы Штрауса. От бессонницы и депрессий – сюита «Пер Гюнт» Грига, «Грустный вальс» Сибелиуса, «Грезы» Шумана, пьесы Чайковского.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любовь</dc:creator>
  <cp:lastModifiedBy>Пользователь</cp:lastModifiedBy>
  <cp:revision>51</cp:revision>
  <dcterms:created xsi:type="dcterms:W3CDTF">2011-02-18T09:41:12Z</dcterms:created>
  <dcterms:modified xsi:type="dcterms:W3CDTF">2016-04-27T05:30:06Z</dcterms:modified>
</cp:coreProperties>
</file>