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6" r:id="rId4"/>
    <p:sldId id="258" r:id="rId5"/>
    <p:sldId id="259" r:id="rId6"/>
    <p:sldId id="260" r:id="rId7"/>
    <p:sldId id="262" r:id="rId8"/>
    <p:sldId id="263" r:id="rId9"/>
    <p:sldId id="265" r:id="rId10"/>
    <p:sldId id="268" r:id="rId11"/>
    <p:sldId id="264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1F9-6E76-42F7-A70E-9D68CB97AD0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732AE53-E4D7-41DE-8382-840171D5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5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1F9-6E76-42F7-A70E-9D68CB97AD0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732AE53-E4D7-41DE-8382-840171D5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2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1F9-6E76-42F7-A70E-9D68CB97AD0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732AE53-E4D7-41DE-8382-840171D5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85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1F9-6E76-42F7-A70E-9D68CB97AD0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732AE53-E4D7-41DE-8382-840171D5F37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4426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1F9-6E76-42F7-A70E-9D68CB97AD0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732AE53-E4D7-41DE-8382-840171D5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809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1F9-6E76-42F7-A70E-9D68CB97AD0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AE53-E4D7-41DE-8382-840171D5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33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1F9-6E76-42F7-A70E-9D68CB97AD0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AE53-E4D7-41DE-8382-840171D5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83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1F9-6E76-42F7-A70E-9D68CB97AD0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AE53-E4D7-41DE-8382-840171D5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023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F25B1F9-6E76-42F7-A70E-9D68CB97AD0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732AE53-E4D7-41DE-8382-840171D5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65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1F9-6E76-42F7-A70E-9D68CB97AD0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AE53-E4D7-41DE-8382-840171D5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1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1F9-6E76-42F7-A70E-9D68CB97AD0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732AE53-E4D7-41DE-8382-840171D5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8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1F9-6E76-42F7-A70E-9D68CB97AD0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AE53-E4D7-41DE-8382-840171D5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49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1F9-6E76-42F7-A70E-9D68CB97AD0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AE53-E4D7-41DE-8382-840171D5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11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1F9-6E76-42F7-A70E-9D68CB97AD0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AE53-E4D7-41DE-8382-840171D5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99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1F9-6E76-42F7-A70E-9D68CB97AD0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AE53-E4D7-41DE-8382-840171D5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1F9-6E76-42F7-A70E-9D68CB97AD0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AE53-E4D7-41DE-8382-840171D5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08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1F9-6E76-42F7-A70E-9D68CB97AD0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AE53-E4D7-41DE-8382-840171D5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0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5B1F9-6E76-42F7-A70E-9D68CB97AD0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2AE53-E4D7-41DE-8382-840171D5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7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6A352-44B5-47C2-9A41-AA0690DF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>
                <a:solidFill>
                  <a:srgbClr val="C00000"/>
                </a:solidFill>
              </a:rPr>
              <a:t>Старшая группа «Солнышко»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D21A75-7530-407E-ACFA-FF46E4322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192"/>
            <a:ext cx="12192000" cy="4869808"/>
          </a:xfrm>
        </p:spPr>
      </p:pic>
    </p:spTree>
    <p:extLst>
      <p:ext uri="{BB962C8B-B14F-4D97-AF65-F5344CB8AC3E}">
        <p14:creationId xmlns:p14="http://schemas.microsoft.com/office/powerpoint/2010/main" val="279187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73EA0-52F0-4BC2-83DA-1CBD905D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>
                <a:solidFill>
                  <a:srgbClr val="C00000"/>
                </a:solidFill>
              </a:rPr>
              <a:t>Хлеб всему голова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A0FFFA-78B5-4433-B128-CB334CBC3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024"/>
            <a:ext cx="5578679" cy="48949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9C94ED-FB87-4072-AA47-3F3A05ED1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79" y="1963023"/>
            <a:ext cx="6493079" cy="489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50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E43ED-5DA1-41C2-913E-D248A3F0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58724"/>
            <a:ext cx="9613861" cy="16319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>
                <a:solidFill>
                  <a:srgbClr val="C00000"/>
                </a:solidFill>
              </a:rPr>
              <a:t>День рождения  в саду!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02CF32-1C86-4B6F-8A8A-5643ABD05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3555050" cy="532540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9149A8-77B2-49F9-8839-91DCAABD6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50" y="4269996"/>
            <a:ext cx="3760150" cy="27461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612927-2AB4-49D8-9AFD-27B7FC469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90685"/>
            <a:ext cx="4876800" cy="53254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7D50A4-1BBB-4203-B21A-B7EDD2ED9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51" y="1690682"/>
            <a:ext cx="3760150" cy="257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74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7E407-21ED-4825-9543-2989700B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b="1" dirty="0">
                <a:solidFill>
                  <a:srgbClr val="C00000"/>
                </a:solidFill>
              </a:rPr>
              <a:t>Наши занятия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4F49F8-875D-424A-BAFE-4B2326804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4244829" cy="516731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B8A1A1-7B68-4195-881C-9A980D71A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88" y="4108508"/>
            <a:ext cx="3359105" cy="27494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DDFC7F-6F94-4525-B486-B4D849A1B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88" y="1675701"/>
            <a:ext cx="3359105" cy="24328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71D74F-A4FE-4C09-BC40-4811D947C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52" y="1675700"/>
            <a:ext cx="4545748" cy="518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9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B553CB7-212E-4F6A-8BBE-363575E5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rgbClr val="C00000"/>
                </a:solidFill>
              </a:rPr>
              <a:t>Спасибо за внимание!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959BCE-B882-44B9-BCFB-6B16BE81A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190"/>
            <a:ext cx="12192000" cy="486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70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605D756-89F4-420C-AB5F-CABEFD5A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0"/>
            <a:ext cx="9613861" cy="16906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</a:rPr>
              <a:t>День защитника отечества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EB83326-4230-41B2-905E-C82A5F231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7EFD47-DA4D-42A1-B8BE-717E8FFC2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12192000" cy="58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3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D1212BEA-0495-429E-93E0-2E370D2E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b="1" dirty="0">
                <a:solidFill>
                  <a:srgbClr val="C00000"/>
                </a:solidFill>
              </a:rPr>
              <a:t>Осенняя ярмарка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7D17EE4-84F9-442F-AF14-4F19721B4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346FF0-58CA-4F8A-BA7E-C85C769E3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5219001" cy="56427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27373D-D740-4D1F-B095-9DBBE0EF8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00" y="1690689"/>
            <a:ext cx="6134799" cy="56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1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133DB-E094-4D96-B36F-32D9665E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b="1" dirty="0">
                <a:solidFill>
                  <a:srgbClr val="C00000"/>
                </a:solidFill>
              </a:rPr>
              <a:t>Сагаалган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A9AC98-00FC-493E-93C7-2B9E0FDF6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316910" cy="516731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79F9C8-76FF-4FC4-B1B0-758DCEA28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10" y="1690688"/>
            <a:ext cx="587509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2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E48EC-3AB5-4A61-8A9E-3D5F1E0B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0"/>
            <a:ext cx="9613861" cy="18341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>
                <a:solidFill>
                  <a:srgbClr val="C00000"/>
                </a:solidFill>
              </a:rPr>
              <a:t>Год педагога наставника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F2C199-BDE5-45E0-B923-0F9B78ADC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04967"/>
            <a:ext cx="5276674" cy="485303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1E4150-E165-4872-B00D-5DCF7E616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74" y="2004968"/>
            <a:ext cx="6915325" cy="48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1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32940-A09C-4D15-A250-5A43C277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0"/>
            <a:ext cx="9613861" cy="183416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rgbClr val="C00000"/>
                </a:solidFill>
              </a:rPr>
              <a:t> "День матери»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9190A3-BA16-49E2-82EB-16EF79E2B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30007"/>
            <a:ext cx="4999838" cy="2927993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8291F294-D0B7-4811-8FA1-6879F3091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9801"/>
            <a:ext cx="4999838" cy="19502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7365FB-DECB-4CAE-A8E0-ED5190E76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38" y="1979802"/>
            <a:ext cx="7192161" cy="487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0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812B3-FBCD-4335-840A-A75D1BE7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800" b="1" dirty="0">
                <a:solidFill>
                  <a:srgbClr val="C00000"/>
                </a:solidFill>
              </a:rPr>
              <a:t>Конкурс чтецов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54B7EE-EC46-41C6-AEA3-202A28376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3834177" cy="516731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64ABD0-4278-4BD5-93A2-54E40D950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78" y="1690688"/>
            <a:ext cx="3575026" cy="51673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2E49CA-06DD-49BC-825B-5B173F0C0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04" y="1690689"/>
            <a:ext cx="3944596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4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D1531-5995-4335-9732-BD352E5D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b="1" dirty="0">
                <a:solidFill>
                  <a:srgbClr val="C00000"/>
                </a:solidFill>
              </a:rPr>
              <a:t>Сказочные герои</a:t>
            </a:r>
          </a:p>
        </p:txBody>
      </p:sp>
      <p:pic>
        <p:nvPicPr>
          <p:cNvPr id="15" name="Объект 4">
            <a:extLst>
              <a:ext uri="{FF2B5EF4-FFF2-40B4-BE49-F238E27FC236}">
                <a16:creationId xmlns:a16="http://schemas.microsoft.com/office/drawing/2014/main" id="{328B7CD5-CBAD-4467-8565-09547E5C9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4699106" cy="516731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35C948-A3FA-4E68-9187-604C4811A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07" y="1754946"/>
            <a:ext cx="3438213" cy="51030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05C199-2E28-425B-BFB5-012FE3EE9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19" y="1754946"/>
            <a:ext cx="4054679" cy="50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6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56AA6-64C6-4B48-80C4-9F75D054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0"/>
            <a:ext cx="9613861" cy="1610686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>
                <a:solidFill>
                  <a:srgbClr val="C00000"/>
                </a:solidFill>
              </a:rPr>
              <a:t>8 марта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114D209-E185-4EA7-9AB7-4D7E7281C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5801784" cy="516731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A22D75-A89B-432E-9D3B-51B8FB11F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84" y="1690688"/>
            <a:ext cx="6390216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8364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73</TotalTime>
  <Words>39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Берлин</vt:lpstr>
      <vt:lpstr>Старшая группа «Солнышко»</vt:lpstr>
      <vt:lpstr>День защитника отечества</vt:lpstr>
      <vt:lpstr>Осенняя ярмарка</vt:lpstr>
      <vt:lpstr>Сагаалган</vt:lpstr>
      <vt:lpstr>Год педагога наставника</vt:lpstr>
      <vt:lpstr> "День матери»</vt:lpstr>
      <vt:lpstr>Конкурс чтецов</vt:lpstr>
      <vt:lpstr>Сказочные герои</vt:lpstr>
      <vt:lpstr>8 марта</vt:lpstr>
      <vt:lpstr>Хлеб всему голова</vt:lpstr>
      <vt:lpstr>День рождения  в саду!</vt:lpstr>
      <vt:lpstr>Наши занятия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Старшая группа «Солнышко»</dc:title>
  <dc:creator>Татьяна Евсеева</dc:creator>
  <cp:lastModifiedBy>Татьяна Евсеева</cp:lastModifiedBy>
  <cp:revision>1</cp:revision>
  <dcterms:created xsi:type="dcterms:W3CDTF">2024-04-02T11:48:36Z</dcterms:created>
  <dcterms:modified xsi:type="dcterms:W3CDTF">2024-04-02T13:04:24Z</dcterms:modified>
</cp:coreProperties>
</file>