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7" r:id="rId3"/>
    <p:sldId id="256" r:id="rId4"/>
    <p:sldId id="258" r:id="rId5"/>
    <p:sldId id="259" r:id="rId6"/>
    <p:sldId id="260" r:id="rId7"/>
    <p:sldId id="262" r:id="rId8"/>
    <p:sldId id="263" r:id="rId9"/>
    <p:sldId id="265" r:id="rId10"/>
    <p:sldId id="268" r:id="rId11"/>
    <p:sldId id="264" r:id="rId12"/>
    <p:sldId id="267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96" d="100"/>
          <a:sy n="96" d="100"/>
        </p:scale>
        <p:origin x="96" y="4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5B1F9-6E76-42F7-A70E-9D68CB97AD0F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D732AE53-E4D7-41DE-8382-840171D5F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650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5B1F9-6E76-42F7-A70E-9D68CB97AD0F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D732AE53-E4D7-41DE-8382-840171D5F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624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5B1F9-6E76-42F7-A70E-9D68CB97AD0F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D732AE53-E4D7-41DE-8382-840171D5F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8544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5B1F9-6E76-42F7-A70E-9D68CB97AD0F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D732AE53-E4D7-41DE-8382-840171D5F37D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74426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5B1F9-6E76-42F7-A70E-9D68CB97AD0F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D732AE53-E4D7-41DE-8382-840171D5F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78095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5B1F9-6E76-42F7-A70E-9D68CB97AD0F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2AE53-E4D7-41DE-8382-840171D5F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8338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5B1F9-6E76-42F7-A70E-9D68CB97AD0F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2AE53-E4D7-41DE-8382-840171D5F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4839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5B1F9-6E76-42F7-A70E-9D68CB97AD0F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2AE53-E4D7-41DE-8382-840171D5F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0230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BF25B1F9-6E76-42F7-A70E-9D68CB97AD0F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D732AE53-E4D7-41DE-8382-840171D5F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9657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5B1F9-6E76-42F7-A70E-9D68CB97AD0F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2AE53-E4D7-41DE-8382-840171D5F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716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5B1F9-6E76-42F7-A70E-9D68CB97AD0F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D732AE53-E4D7-41DE-8382-840171D5F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388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5B1F9-6E76-42F7-A70E-9D68CB97AD0F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2AE53-E4D7-41DE-8382-840171D5F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490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5B1F9-6E76-42F7-A70E-9D68CB97AD0F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2AE53-E4D7-41DE-8382-840171D5F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3116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5B1F9-6E76-42F7-A70E-9D68CB97AD0F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2AE53-E4D7-41DE-8382-840171D5F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992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5B1F9-6E76-42F7-A70E-9D68CB97AD0F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2AE53-E4D7-41DE-8382-840171D5F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5B1F9-6E76-42F7-A70E-9D68CB97AD0F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2AE53-E4D7-41DE-8382-840171D5F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082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5B1F9-6E76-42F7-A70E-9D68CB97AD0F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2AE53-E4D7-41DE-8382-840171D5F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300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5B1F9-6E76-42F7-A70E-9D68CB97AD0F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2AE53-E4D7-41DE-8382-840171D5F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677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06A352-44B5-47C2-9A41-AA0690DF5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6600" b="1" dirty="0">
                <a:solidFill>
                  <a:srgbClr val="C00000"/>
                </a:solidFill>
              </a:rPr>
              <a:t>Старшая группа «Солнышко»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1D21A75-7530-407E-ACFA-FF46E4322D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8192"/>
            <a:ext cx="12192000" cy="4869808"/>
          </a:xfrm>
        </p:spPr>
      </p:pic>
    </p:spTree>
    <p:extLst>
      <p:ext uri="{BB962C8B-B14F-4D97-AF65-F5344CB8AC3E}">
        <p14:creationId xmlns:p14="http://schemas.microsoft.com/office/powerpoint/2010/main" val="27918741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873EA0-52F0-4BC2-83DA-1CBD905D8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dirty="0">
                <a:solidFill>
                  <a:srgbClr val="C00000"/>
                </a:solidFill>
              </a:rPr>
              <a:t>Хлеб всему голова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DA0FFFA-78B5-4433-B128-CB334CBC3D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3024"/>
            <a:ext cx="5578679" cy="489497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B9C94ED-FB87-4072-AA47-3F3A05ED1A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679" y="1963023"/>
            <a:ext cx="6493079" cy="4894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1505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6E43ED-5DA1-41C2-913E-D248A3F0D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58724"/>
            <a:ext cx="9613861" cy="16319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7200" b="1" dirty="0">
                <a:solidFill>
                  <a:srgbClr val="C00000"/>
                </a:solidFill>
              </a:rPr>
              <a:t>День рождения  в саду!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F02CF32-1C86-4B6F-8A8A-5643ABD05B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0688"/>
            <a:ext cx="3555050" cy="5325409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89149A8-77B2-49F9-8839-91DCAABD66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050" y="4269996"/>
            <a:ext cx="3760150" cy="27461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2612927-2AB4-49D8-9AFD-27B7FC4698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1690685"/>
            <a:ext cx="4876800" cy="532540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E7D50A4-1BBB-4203-B21A-B7EDD2ED92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051" y="1690682"/>
            <a:ext cx="3760150" cy="2579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574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37E407-21ED-4825-9543-2989700BF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9600" b="1" dirty="0">
                <a:solidFill>
                  <a:srgbClr val="C00000"/>
                </a:solidFill>
              </a:rPr>
              <a:t>Наши занятия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E4F49F8-875D-424A-BAFE-4B2326804F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0688"/>
            <a:ext cx="4244829" cy="5167312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EB8A1A1-7B68-4195-881C-9A980D71A3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988" y="4108508"/>
            <a:ext cx="3359105" cy="274949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6DDFC7F-6F94-4525-B486-B4D849A1B0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988" y="1675701"/>
            <a:ext cx="3359105" cy="243280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F71D74F-A4FE-4C09-BC40-4811D947CA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6252" y="1675700"/>
            <a:ext cx="4545748" cy="5182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491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B553CB7-212E-4F6A-8BBE-363575E52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dirty="0">
                <a:solidFill>
                  <a:srgbClr val="C00000"/>
                </a:solidFill>
              </a:rPr>
              <a:t>Спасибо за внимание!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F959BCE-B882-44B9-BCFB-6B16BE81A1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8190"/>
            <a:ext cx="12192000" cy="4869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870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7605D756-89F4-420C-AB5F-CABEFD5AB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0"/>
            <a:ext cx="9613861" cy="169068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7200" b="1" dirty="0">
                <a:solidFill>
                  <a:srgbClr val="FF0000"/>
                </a:solidFill>
              </a:rPr>
              <a:t>День защитника отечества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5EB83326-4230-41B2-905E-C82A5F2319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27EFD47-DA4D-42A1-B8BE-717E8FFC23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0689"/>
            <a:ext cx="12192000" cy="587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136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D1212BEA-0495-429E-93E0-2E370D2E6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9600" b="1" dirty="0">
                <a:solidFill>
                  <a:srgbClr val="C00000"/>
                </a:solidFill>
              </a:rPr>
              <a:t>Осенняя ярмарка</a:t>
            </a:r>
          </a:p>
        </p:txBody>
      </p:sp>
      <p:sp>
        <p:nvSpPr>
          <p:cNvPr id="9" name="Объект 8">
            <a:extLst>
              <a:ext uri="{FF2B5EF4-FFF2-40B4-BE49-F238E27FC236}">
                <a16:creationId xmlns:a16="http://schemas.microsoft.com/office/drawing/2014/main" id="{17D17EE4-84F9-442F-AF14-4F19721B43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B346FF0-58CA-4F8A-BA7E-C85C769E35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0689"/>
            <a:ext cx="5219001" cy="564271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427373D-D740-4D1F-B095-9DBBE0EF87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9000" y="1690689"/>
            <a:ext cx="6134799" cy="5642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910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E133DB-E094-4D96-B36F-32D9665ED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9600" b="1" dirty="0">
                <a:solidFill>
                  <a:srgbClr val="C00000"/>
                </a:solidFill>
              </a:rPr>
              <a:t>Сагаалган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4A9AC98-00FC-493E-93C7-2B9E0FDF62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0688"/>
            <a:ext cx="6316910" cy="5167312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579F9C8-76FF-4FC4-B1B0-758DCEA289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6910" y="1690688"/>
            <a:ext cx="5875090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025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FE48EC-3AB5-4A61-8A9E-3D5F1E0B6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0"/>
            <a:ext cx="9613861" cy="18341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8000" b="1" dirty="0">
                <a:solidFill>
                  <a:srgbClr val="C00000"/>
                </a:solidFill>
              </a:rPr>
              <a:t>Год педагога наставника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8F2C199-BDE5-45E0-B923-0F9B78ADC8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004967"/>
            <a:ext cx="5276674" cy="4853031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E1E4150-E165-4872-B00D-5DCF7E6161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6674" y="2004968"/>
            <a:ext cx="6915325" cy="485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715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B32940-A09C-4D15-A250-5A43C2779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0"/>
            <a:ext cx="9613861" cy="1834166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>
                <a:solidFill>
                  <a:srgbClr val="C00000"/>
                </a:solidFill>
              </a:rPr>
              <a:t> "День матери»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49190A3-BA16-49E2-82EB-16EF79E2BA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930007"/>
            <a:ext cx="4999838" cy="2927993"/>
          </a:xfrm>
        </p:spPr>
      </p:pic>
      <p:pic>
        <p:nvPicPr>
          <p:cNvPr id="6" name="Объект 4">
            <a:extLst>
              <a:ext uri="{FF2B5EF4-FFF2-40B4-BE49-F238E27FC236}">
                <a16:creationId xmlns:a16="http://schemas.microsoft.com/office/drawing/2014/main" id="{8291F294-D0B7-4811-8FA1-6879F30918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79801"/>
            <a:ext cx="4999838" cy="195020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A7365FB-DECB-4CAE-A8E0-ED5190E764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838" y="1979802"/>
            <a:ext cx="7192161" cy="4878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209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D812B3-FBCD-4335-840A-A75D1BE7D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8800" b="1" dirty="0">
                <a:solidFill>
                  <a:srgbClr val="C00000"/>
                </a:solidFill>
              </a:rPr>
              <a:t>Конкурс чтецов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354B7EE-EC46-41C6-AEA3-202A28376A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0689"/>
            <a:ext cx="3834177" cy="5167312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B64ABD0-4278-4BD5-93A2-54E40D950A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178" y="1690688"/>
            <a:ext cx="3575026" cy="516731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B2E49CA-06DD-49BC-825B-5B173F0C09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9204" y="1690689"/>
            <a:ext cx="3944596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941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DD1531-5995-4335-9732-BD352E5D4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9600" b="1" dirty="0">
                <a:solidFill>
                  <a:srgbClr val="C00000"/>
                </a:solidFill>
              </a:rPr>
              <a:t>Сказочные герои</a:t>
            </a:r>
          </a:p>
        </p:txBody>
      </p:sp>
      <p:pic>
        <p:nvPicPr>
          <p:cNvPr id="15" name="Объект 4">
            <a:extLst>
              <a:ext uri="{FF2B5EF4-FFF2-40B4-BE49-F238E27FC236}">
                <a16:creationId xmlns:a16="http://schemas.microsoft.com/office/drawing/2014/main" id="{328B7CD5-CBAD-4467-8565-09547E5C9E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0688"/>
            <a:ext cx="4699106" cy="5167312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F35C948-A3FA-4E68-9187-604C4811A5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107" y="1754946"/>
            <a:ext cx="3438213" cy="510305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F05C199-2E28-425B-BFB5-012FE3EE93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319" y="1754946"/>
            <a:ext cx="4054679" cy="5040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9603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856AA6-64C6-4B48-80C4-9F75D0547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0"/>
            <a:ext cx="9613861" cy="1610686"/>
          </a:xfrm>
        </p:spPr>
        <p:txBody>
          <a:bodyPr>
            <a:normAutofit/>
          </a:bodyPr>
          <a:lstStyle/>
          <a:p>
            <a:pPr algn="ctr"/>
            <a:r>
              <a:rPr lang="ru-RU" sz="9600" b="1" dirty="0">
                <a:solidFill>
                  <a:srgbClr val="C00000"/>
                </a:solidFill>
              </a:rPr>
              <a:t>8 марта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114D209-E185-4EA7-9AB7-4D7E7281CA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0689"/>
            <a:ext cx="5801784" cy="5167312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5A22D75-A89B-432E-9D3B-51B8FB11F9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784" y="1690688"/>
            <a:ext cx="6390216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983641"/>
      </p:ext>
    </p:extLst>
  </p:cSld>
  <p:clrMapOvr>
    <a:masterClrMapping/>
  </p:clrMapOvr>
</p:sld>
</file>

<file path=ppt/theme/theme1.xml><?xml version="1.0" encoding="utf-8"?>
<a:theme xmlns:a="http://schemas.openxmlformats.org/drawingml/2006/main" name="Берлин">
  <a:themeElements>
    <a:clrScheme name="Берлин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Берлин</Template>
  <TotalTime>73</TotalTime>
  <Words>39</Words>
  <Application>Microsoft Office PowerPoint</Application>
  <PresentationFormat>Широкоэкранный</PresentationFormat>
  <Paragraphs>13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Trebuchet MS</vt:lpstr>
      <vt:lpstr>Берлин</vt:lpstr>
      <vt:lpstr>Старшая группа «Солнышко»</vt:lpstr>
      <vt:lpstr>День защитника отечества</vt:lpstr>
      <vt:lpstr>Осенняя ярмарка</vt:lpstr>
      <vt:lpstr>Сагаалган</vt:lpstr>
      <vt:lpstr>Год педагога наставника</vt:lpstr>
      <vt:lpstr> "День матери»</vt:lpstr>
      <vt:lpstr>Конкурс чтецов</vt:lpstr>
      <vt:lpstr>Сказочные герои</vt:lpstr>
      <vt:lpstr>8 марта</vt:lpstr>
      <vt:lpstr>Хлеб всему голова</vt:lpstr>
      <vt:lpstr>День рождения  в саду!</vt:lpstr>
      <vt:lpstr>Наши занятия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Старшая группа «Солнышко»</dc:title>
  <dc:creator>Татьяна Евсеева</dc:creator>
  <cp:lastModifiedBy>Татьяна Евсеева</cp:lastModifiedBy>
  <cp:revision>1</cp:revision>
  <dcterms:created xsi:type="dcterms:W3CDTF">2024-04-02T11:48:36Z</dcterms:created>
  <dcterms:modified xsi:type="dcterms:W3CDTF">2024-04-02T13:04:24Z</dcterms:modified>
</cp:coreProperties>
</file>