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0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2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8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76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75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2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18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22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7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58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1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E4624-A1AE-4E37-8916-6F92F68B3943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87E59-6AE0-4BD4-807C-9F541F315C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8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7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4718" y="440035"/>
            <a:ext cx="1049024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Республиканский творческий конкурс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«Лучший уголок уединения»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1718" y="2332335"/>
            <a:ext cx="1049024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Уголок уединения «Домик у гномика» </a:t>
            </a:r>
          </a:p>
          <a:p>
            <a:pPr algn="ctr"/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619582" y="5634335"/>
            <a:ext cx="104902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369" y="5141892"/>
            <a:ext cx="630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МБДОУ Детский сад №6 «Берёзка» </a:t>
            </a:r>
            <a:r>
              <a:rPr lang="ru-RU" sz="2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г.Кяхта</a:t>
            </a:r>
            <a:endParaRPr lang="ru-RU" sz="24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Воспитатель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Безъязыкова </a:t>
            </a:r>
            <a:r>
              <a:rPr lang="ru-RU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А.Н.</a:t>
            </a:r>
            <a:endParaRPr lang="ru-RU" sz="2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505200"/>
            <a:ext cx="2144105" cy="2731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75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725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05493" y="2843684"/>
            <a:ext cx="67198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  <a:endParaRPr lang="ru-RU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0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01" y="409976"/>
            <a:ext cx="2145978" cy="27312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16100" y="344438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/>
            <a:r>
              <a:rPr lang="ru-RU" sz="2000" dirty="0" smtClean="0"/>
              <a:t>Развивающая предметно-пространственная среда – часть образовательной среды, представленная специально организованным пространством. Этим пространством у нас является – уголок уединения. Здесь ребёнок может побыть наедине с собой, расслабиться, устранить беспокойство, возбуждение, скованность, восстановить силы, выплеснуть негативные эмоции и наконец, почувствовать  себя защищённым.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50" y="3975100"/>
            <a:ext cx="3422650" cy="260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4076794"/>
            <a:ext cx="3327400" cy="2495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1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022" y="4622800"/>
            <a:ext cx="2145978" cy="2235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6600" y="71943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.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0788" y="919490"/>
            <a:ext cx="87035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Цель</a:t>
            </a:r>
            <a:r>
              <a:rPr lang="ru-RU" sz="2400" dirty="0" smtClean="0"/>
              <a:t>: Создания благоприятных условий для реализации индивидуальной потребности ребёнка в покое.</a:t>
            </a:r>
          </a:p>
          <a:p>
            <a:pPr algn="just"/>
            <a:r>
              <a:rPr lang="ru-RU" sz="2400" b="1" dirty="0" smtClean="0"/>
              <a:t>Задачи:</a:t>
            </a:r>
          </a:p>
          <a:p>
            <a:pPr algn="just"/>
            <a:r>
              <a:rPr lang="ru-RU" sz="2400" dirty="0" smtClean="0"/>
              <a:t>-организовать работу по нормализации и развитию эмоциональной сферы детей;</a:t>
            </a:r>
          </a:p>
          <a:p>
            <a:pPr algn="just"/>
            <a:r>
              <a:rPr lang="ru-RU" sz="2400" dirty="0" smtClean="0"/>
              <a:t>- создавать положительный эмоциональный микроклимат в группе;</a:t>
            </a:r>
          </a:p>
          <a:p>
            <a:pPr algn="just"/>
            <a:r>
              <a:rPr lang="ru-RU" sz="2400" dirty="0" smtClean="0"/>
              <a:t>- предупредить непомерное возбуждение ребёнка, ведущее к утомлению его нервной системы;</a:t>
            </a:r>
          </a:p>
          <a:p>
            <a:pPr algn="just"/>
            <a:r>
              <a:rPr lang="ru-RU" sz="2400" dirty="0" smtClean="0"/>
              <a:t>- облегчить привыкание к детскому саду, к новым сверстникам и взрослым, новому распорядку дня. </a:t>
            </a:r>
          </a:p>
          <a:p>
            <a:pPr algn="just"/>
            <a:r>
              <a:rPr lang="ru-RU" sz="2400" dirty="0" smtClean="0"/>
              <a:t>Наш уголок уединения призван решать одну из задач стандарта дошкольного образования  - создания благоприятных условий для реализации индивидуальной потребности ребёнка в покое.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979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701" y="4126755"/>
            <a:ext cx="2145978" cy="27312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60600" y="3662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Самое важное в работе по профилактике агрессивного поведения с детьми – это создать для ребенка такие условия жизни, где ему демонстрировались бы образцы миролюбивого отношения между людьми, отсутствовали бы негативные примеры агрессивного поведения.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798980"/>
            <a:ext cx="44704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46" y="2848460"/>
            <a:ext cx="4178300" cy="376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145" y="1626630"/>
            <a:ext cx="11973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Материала для снятия агрессии, гнева:</a:t>
            </a:r>
          </a:p>
        </p:txBody>
      </p:sp>
    </p:spTree>
    <p:extLst>
      <p:ext uri="{BB962C8B-B14F-4D97-AF65-F5344CB8AC3E}">
        <p14:creationId xmlns:p14="http://schemas.microsoft.com/office/powerpoint/2010/main" val="18066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57" y="2018287"/>
            <a:ext cx="4473343" cy="359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4073" y="1818262"/>
            <a:ext cx="4254495" cy="399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38857" y="343007"/>
            <a:ext cx="10347128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Материал для обучения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детей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умению владеть собой в различных ситуациях, приёмам 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саморегуляции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91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9528" y="1057353"/>
            <a:ext cx="2755901" cy="256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857766"/>
            <a:ext cx="5575300" cy="288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4525" y="3635377"/>
            <a:ext cx="281940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083053"/>
            <a:ext cx="3009900" cy="262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9052" y="4206878"/>
            <a:ext cx="2774946" cy="219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409873" y="188854"/>
            <a:ext cx="67630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Наличие объектов  для релаксации.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55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708" y="37378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/>
              <a:t>Наличие эмоционально развивающих игр , направленных на обучение детей </a:t>
            </a:r>
            <a:r>
              <a:rPr lang="ru-RU" b="1" dirty="0" err="1" smtClean="0"/>
              <a:t>бескомфликтного</a:t>
            </a:r>
            <a:r>
              <a:rPr lang="ru-RU" b="1" dirty="0" smtClean="0"/>
              <a:t> общения. </a:t>
            </a:r>
          </a:p>
          <a:p>
            <a:pPr algn="just"/>
            <a:r>
              <a:rPr lang="ru-RU" b="1" dirty="0" smtClean="0"/>
              <a:t>-Игра «Мистер </a:t>
            </a:r>
            <a:r>
              <a:rPr lang="ru-RU" b="1" dirty="0" err="1" smtClean="0"/>
              <a:t>твистер</a:t>
            </a:r>
            <a:r>
              <a:rPr lang="ru-RU" b="1" dirty="0" smtClean="0"/>
              <a:t>» -  маски –усы, маски –</a:t>
            </a:r>
            <a:r>
              <a:rPr lang="ru-RU" b="1" dirty="0" err="1" smtClean="0"/>
              <a:t>губки.праздничные</a:t>
            </a:r>
            <a:r>
              <a:rPr lang="ru-RU" b="1" dirty="0" smtClean="0"/>
              <a:t> колпачки,  эти предметы помогают снять с ребёнка чувство скованности, зажатости, помочь перевоплотиться из грустного в весёлого.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450" y="2755900"/>
            <a:ext cx="3746500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6576" y="3154122"/>
            <a:ext cx="2898848" cy="24420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0329" y="625406"/>
            <a:ext cx="3341077" cy="297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3765" y="4163392"/>
            <a:ext cx="2667837" cy="231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02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725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307" y="435244"/>
            <a:ext cx="2803493" cy="241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4279" y="20823"/>
            <a:ext cx="3114989" cy="292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5090" y="230607"/>
            <a:ext cx="2818390" cy="235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2" y="3692680"/>
            <a:ext cx="3215473" cy="275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96" y="3742922"/>
            <a:ext cx="2849754" cy="280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48000" y="2903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Наличие материала для повышения самооценки тревожных, неуверенных в себе детей.</a:t>
            </a:r>
          </a:p>
        </p:txBody>
      </p:sp>
    </p:spTree>
    <p:extLst>
      <p:ext uri="{BB962C8B-B14F-4D97-AF65-F5344CB8AC3E}">
        <p14:creationId xmlns:p14="http://schemas.microsoft.com/office/powerpoint/2010/main" val="412053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725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28387" y="2621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ИГРЫ </a:t>
            </a:r>
            <a:r>
              <a:rPr lang="ru-RU" b="1" dirty="0">
                <a:solidFill>
                  <a:srgbClr val="0070C0"/>
                </a:solidFill>
              </a:rPr>
              <a:t>НА РАЗВИТИЕ НАВЫКОВ ВЗАИМОДЕЙСТВИЯ В ГРУППЕ и на развитие сотрудничества 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6831" y="14750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ИГРЫ НА РАЗВИТИЕ ИНТЕРЕСА К  ПАРТНЁРУ  ПО ОБЩЕНИЮ</a:t>
            </a:r>
          </a:p>
          <a:p>
            <a:r>
              <a:rPr lang="ru-RU" dirty="0"/>
              <a:t>«Пожелание»</a:t>
            </a:r>
          </a:p>
          <a:p>
            <a:r>
              <a:rPr lang="ru-RU" dirty="0"/>
              <a:t>Цель: воспитывать интерес к партнёру по общению.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6347" y="27250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«Давайте думать вместе» </a:t>
            </a:r>
          </a:p>
          <a:p>
            <a:r>
              <a:rPr lang="ru-RU" dirty="0" smtClean="0"/>
              <a:t>Цели:  Закрепление навыков культуры диалога. Воспитание ответственности за принятое решение. Развитие навыков культурного социального творчества.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16" y="1654038"/>
            <a:ext cx="4132942" cy="309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5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350</Words>
  <Application>Microsoft Office PowerPoint</Application>
  <PresentationFormat>Широкоэкранный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2022-11-09T03:39:47Z</dcterms:created>
  <dcterms:modified xsi:type="dcterms:W3CDTF">2022-11-09T08:37:06Z</dcterms:modified>
</cp:coreProperties>
</file>