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84" d="100"/>
          <a:sy n="84" d="100"/>
        </p:scale>
        <p:origin x="44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9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42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48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76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58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120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189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022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67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58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1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E4624-A1AE-4E37-8916-6F92F68B3943}" type="datetimeFigureOut">
              <a:rPr lang="ru-RU" smtClean="0"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87E59-6AE0-4BD4-807C-9F541F315C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68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447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64718" y="440035"/>
            <a:ext cx="1049024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I</a:t>
            </a:r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Республиканский творческий конкурс 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«Лучший уголок уединения»</a:t>
            </a:r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1718" y="2332335"/>
            <a:ext cx="1049024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Уголок уединения «Домик у гномика» </a:t>
            </a:r>
          </a:p>
          <a:p>
            <a:pPr algn="ctr"/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619582" y="5634335"/>
            <a:ext cx="1049024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369" y="5141892"/>
            <a:ext cx="630936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МБДОУ Детский сад №6 «Берёзка» </a:t>
            </a:r>
            <a:r>
              <a:rPr lang="ru-RU" sz="24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г.Кяхта</a:t>
            </a:r>
            <a:endParaRPr lang="ru-RU" sz="2400" b="1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Воспитатель</a:t>
            </a:r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: Безъязыкова </a:t>
            </a:r>
            <a:r>
              <a:rPr lang="ru-RU" sz="2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А.Н.</a:t>
            </a:r>
            <a:endParaRPr lang="ru-RU" sz="2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100" y="3505200"/>
            <a:ext cx="2144105" cy="27316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7513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725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05493" y="2843684"/>
            <a:ext cx="67198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Спасибо за внимание!</a:t>
            </a:r>
            <a:endParaRPr lang="ru-RU" sz="5400" b="0" cap="none" spc="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006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4101" y="409976"/>
            <a:ext cx="2145978" cy="27312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16100" y="344438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just"/>
            <a:r>
              <a:rPr lang="ru-RU" sz="2000" dirty="0" smtClean="0"/>
              <a:t>Развивающая предметно-пространственная среда – часть образовательной среды, представленная специально организованным пространством. Этим пространством у нас является – уголок уединения. Здесь ребёнок может побыть наедине с собой, расслабиться, устранить беспокойство, возбуждение, скованность, восстановить силы, выплеснуть негативные эмоции и наконец, почувствовать  себя защищённым. </a:t>
            </a: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50" y="3975100"/>
            <a:ext cx="3422650" cy="260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4076794"/>
            <a:ext cx="3327400" cy="2495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414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6022" y="4622800"/>
            <a:ext cx="2145978" cy="22352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76600" y="719435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.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0788" y="919490"/>
            <a:ext cx="87035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Цель</a:t>
            </a:r>
            <a:r>
              <a:rPr lang="ru-RU" sz="2400" dirty="0" smtClean="0"/>
              <a:t>: Создания благоприятных условий для реализации индивидуальной потребности ребёнка в покое.</a:t>
            </a:r>
          </a:p>
          <a:p>
            <a:pPr algn="just"/>
            <a:r>
              <a:rPr lang="ru-RU" sz="2400" b="1" dirty="0" smtClean="0"/>
              <a:t>Задачи:</a:t>
            </a:r>
          </a:p>
          <a:p>
            <a:pPr algn="just"/>
            <a:r>
              <a:rPr lang="ru-RU" sz="2400" dirty="0" smtClean="0"/>
              <a:t>-организовать работу по нормализации и развитию эмоциональной сферы детей;</a:t>
            </a:r>
          </a:p>
          <a:p>
            <a:pPr algn="just"/>
            <a:r>
              <a:rPr lang="ru-RU" sz="2400" dirty="0" smtClean="0"/>
              <a:t>- создавать положительный эмоциональный микроклимат в группе;</a:t>
            </a:r>
          </a:p>
          <a:p>
            <a:pPr algn="just"/>
            <a:r>
              <a:rPr lang="ru-RU" sz="2400" dirty="0" smtClean="0"/>
              <a:t>- предупредить непомерное возбуждение ребёнка, ведущее к утомлению его нервной системы;</a:t>
            </a:r>
          </a:p>
          <a:p>
            <a:pPr algn="just"/>
            <a:r>
              <a:rPr lang="ru-RU" sz="2400" dirty="0" smtClean="0"/>
              <a:t>- облегчить привыкание к детскому саду, к новым сверстникам и взрослым, новому распорядку дня. </a:t>
            </a:r>
          </a:p>
          <a:p>
            <a:pPr algn="just"/>
            <a:r>
              <a:rPr lang="ru-RU" sz="2400" dirty="0" smtClean="0"/>
              <a:t>Наш уголок уединения призван решать одну из задач стандарта дошкольного образования  - создания благоприятных условий для реализации индивидуальной потребности ребёнка в покое.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979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3701" y="4126755"/>
            <a:ext cx="2145978" cy="27312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60600" y="366236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 smtClean="0"/>
              <a:t>Самое важное в работе по профилактике агрессивного поведения с детьми – это создать для ребенка такие условия жизни, где ему демонстрировались бы образцы миролюбивого отношения между людьми, отсутствовали бы негативные примеры агрессивного поведения.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100" y="2798980"/>
            <a:ext cx="44704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846" y="2848460"/>
            <a:ext cx="4178300" cy="376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6145" y="1626630"/>
            <a:ext cx="119735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Материала для снятия агрессии, гнева:</a:t>
            </a:r>
          </a:p>
        </p:txBody>
      </p:sp>
    </p:spTree>
    <p:extLst>
      <p:ext uri="{BB962C8B-B14F-4D97-AF65-F5344CB8AC3E}">
        <p14:creationId xmlns:p14="http://schemas.microsoft.com/office/powerpoint/2010/main" val="18066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657" y="2018287"/>
            <a:ext cx="4473343" cy="3594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64073" y="1818262"/>
            <a:ext cx="4254495" cy="3994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38857" y="343007"/>
            <a:ext cx="10347128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Материал для обучения </a:t>
            </a:r>
            <a:r>
              <a:rPr lang="ru-RU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детей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умению владеть собой в различных ситуациях, приёмам  </a:t>
            </a:r>
            <a:r>
              <a:rPr lang="ru-RU" sz="3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саморегуляции</a:t>
            </a:r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915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19528" y="1057353"/>
            <a:ext cx="2755901" cy="2566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0" y="857766"/>
            <a:ext cx="5575300" cy="288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14525" y="3635377"/>
            <a:ext cx="2819400" cy="3333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083053"/>
            <a:ext cx="3009900" cy="2628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9052" y="4206878"/>
            <a:ext cx="2774946" cy="2190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409873" y="188854"/>
            <a:ext cx="6763083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Наличие объектов  для релаксации.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255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7708" y="37378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/>
              <a:t>Наличие эмоционально развивающих игр , направленных на обучение детей </a:t>
            </a:r>
            <a:r>
              <a:rPr lang="ru-RU" b="1" dirty="0" err="1" smtClean="0"/>
              <a:t>бескомфликтного</a:t>
            </a:r>
            <a:r>
              <a:rPr lang="ru-RU" b="1" dirty="0" smtClean="0"/>
              <a:t> общения. </a:t>
            </a:r>
          </a:p>
          <a:p>
            <a:pPr algn="just"/>
            <a:r>
              <a:rPr lang="ru-RU" b="1" dirty="0" smtClean="0"/>
              <a:t>-Игра «Мистер </a:t>
            </a:r>
            <a:r>
              <a:rPr lang="ru-RU" b="1" dirty="0" err="1" smtClean="0"/>
              <a:t>твистер</a:t>
            </a:r>
            <a:r>
              <a:rPr lang="ru-RU" b="1" dirty="0" smtClean="0"/>
              <a:t>» -  маски –усы, маски –</a:t>
            </a:r>
            <a:r>
              <a:rPr lang="ru-RU" b="1" dirty="0" err="1" smtClean="0"/>
              <a:t>губки.праздничные</a:t>
            </a:r>
            <a:r>
              <a:rPr lang="ru-RU" b="1" dirty="0" smtClean="0"/>
              <a:t> колпачки,  эти предметы помогают снять с ребёнка чувство скованности, зажатости, помочь перевоплотиться из грустного в весёлого.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6450" y="2755900"/>
            <a:ext cx="3746500" cy="323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6576" y="3154122"/>
            <a:ext cx="2898848" cy="24420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90329" y="625406"/>
            <a:ext cx="3341077" cy="2970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33765" y="4163392"/>
            <a:ext cx="2667837" cy="231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02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725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0307" y="435244"/>
            <a:ext cx="2803493" cy="2410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74279" y="20823"/>
            <a:ext cx="3114989" cy="2928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55090" y="230607"/>
            <a:ext cx="2818390" cy="2357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262" y="3692680"/>
            <a:ext cx="3215473" cy="2753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996" y="3742922"/>
            <a:ext cx="2849754" cy="2801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048000" y="29035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Наличие материала для повышения самооценки тревожных, неуверенных в себе детей.</a:t>
            </a:r>
          </a:p>
        </p:txBody>
      </p:sp>
    </p:spTree>
    <p:extLst>
      <p:ext uri="{BB962C8B-B14F-4D97-AF65-F5344CB8AC3E}">
        <p14:creationId xmlns:p14="http://schemas.microsoft.com/office/powerpoint/2010/main" val="412053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0725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28387" y="2621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ИГРЫ </a:t>
            </a:r>
            <a:r>
              <a:rPr lang="ru-RU" b="1" dirty="0">
                <a:solidFill>
                  <a:srgbClr val="0070C0"/>
                </a:solidFill>
              </a:rPr>
              <a:t>НА РАЗВИТИЕ НАВЫКОВ ВЗАИМОДЕЙСТВИЯ В ГРУППЕ и на развитие сотрудничества </a:t>
            </a:r>
            <a:endParaRPr lang="ru-RU" b="1" dirty="0" smtClean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6831" y="147504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ИГРЫ НА РАЗВИТИЕ ИНТЕРЕСА К  ПАРТНЁРУ  ПО ОБЩЕНИЮ</a:t>
            </a:r>
          </a:p>
          <a:p>
            <a:r>
              <a:rPr lang="ru-RU" dirty="0"/>
              <a:t>«Пожелание»</a:t>
            </a:r>
          </a:p>
          <a:p>
            <a:r>
              <a:rPr lang="ru-RU" dirty="0"/>
              <a:t>Цель: воспитывать интерес к партнёру по общению.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6347" y="272505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«Давайте думать вместе» </a:t>
            </a:r>
          </a:p>
          <a:p>
            <a:r>
              <a:rPr lang="ru-RU" dirty="0" smtClean="0"/>
              <a:t>Цели:  Закрепление навыков культуры диалога. Воспитание ответственности за принятое решение. Развитие навыков культурного социального творчества.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7916" y="1654038"/>
            <a:ext cx="4132942" cy="3099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457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350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2022-11-09T03:39:47Z</dcterms:created>
  <dcterms:modified xsi:type="dcterms:W3CDTF">2022-11-09T08:37:06Z</dcterms:modified>
</cp:coreProperties>
</file>