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1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5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75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4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32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4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3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5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2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1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6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1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7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1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7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F8ADFB-04E0-4BD6-B0C9-2D07796AE76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7D01C3-8061-4ADE-925A-2171F163C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47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267" y="2015067"/>
            <a:ext cx="6400800" cy="194733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Проект «Волшебница Осень» в подготовительной группе «Ромашка»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Подготовила: воспитатель </a:t>
            </a:r>
            <a:r>
              <a:rPr lang="ru-RU" dirty="0" err="1" smtClean="0">
                <a:solidFill>
                  <a:srgbClr val="FFFF00"/>
                </a:solidFill>
              </a:rPr>
              <a:t>Жигжитова</a:t>
            </a:r>
            <a:r>
              <a:rPr lang="ru-RU" dirty="0" smtClean="0">
                <a:solidFill>
                  <a:srgbClr val="FFFF00"/>
                </a:solidFill>
              </a:rPr>
              <a:t> Е.А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70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32" y="2589952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5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8"/>
            <a:ext cx="9886806" cy="484216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ктуальность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Мир природы - не может не тронуть человека любознательного, открытого к прекрасному. Наша задача - помочь ребёнку-дошкольнику открыть мир окружающей природы.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проект - это плод раздумий и поисков интересных форм совместной деятельности взрослых и детей, это отражение мировоззрения участников проекта, в том числе творческого и экологического.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творческих способностей, воображения, развитие мелкой моторики у дошкольников способствует формированию предпосылок учебной деятельности.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8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594" y="1780309"/>
            <a:ext cx="8534400" cy="3615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недостаточно представлений о предметах и явлениях природы, о правильном отношении к окружающему миру природы, о взаимодействии с ней.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- это не только слякоть, пронизывающий холод. Осень- это золотая крона деревьев, багряная и шуршащая листва под ногами, бабье лето. А сколько всего можно интересного узнать, благодаря этой удивительной поре. Наверное, мы взрослые уже не так воспринимаем окружающий мир, как наши дети - мы потеряли веру в волшебство и сказку.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901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и систематизировать знание детей об осени, как о времени года, ее признаках и явлениях.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эстетическое восприятие окружающего мира и способствовать творческому и речевому развитию детей.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5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1" y="3447473"/>
            <a:ext cx="8534401" cy="228160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Расширить и систематизировать знания детей об осени, изменениях в природе, учить видеть и выделять отдельные объекты осенней природы, развивать умения наблюдать за живыми объектами и явлениями неживой природы;.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Совершенствовать изобразительные навыки и умения, развивать умение видеть красоту окружающего природного мира, разнообразия его красок и форм.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Активизировать речь детей, пополнить и обогатить знания детей по лексическим темам: «Осень», «Овощи», «Фрукты», «Грибы», «Птицы», «Животные;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Расширить представление о многообразии и пользе овощей и фруктов, созревающих в осенний период;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Воспитывать чуткость к художественному слову, любовь и бережное отношение к природе.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Воспитывать нравственные и духовные качества ребёнка во время его общения с природой.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Сформировать активность и заинтересованность родителей в педагогическом процессе.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1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9060"/>
            <a:ext cx="3318827" cy="499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70" y="764116"/>
            <a:ext cx="3560762" cy="4747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15" y="1354244"/>
            <a:ext cx="3594735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5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" y="365760"/>
            <a:ext cx="3789045" cy="5052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10" y="1211580"/>
            <a:ext cx="3823335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Праздник Осени «осенняя сказка»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901700"/>
            <a:ext cx="2743200" cy="4876800"/>
          </a:xfrm>
        </p:spPr>
      </p:pic>
    </p:spTree>
    <p:extLst>
      <p:ext uri="{BB962C8B-B14F-4D97-AF65-F5344CB8AC3E}">
        <p14:creationId xmlns:p14="http://schemas.microsoft.com/office/powerpoint/2010/main" val="252808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28600"/>
            <a:ext cx="5105400" cy="6080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0" y="228600"/>
            <a:ext cx="51435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1541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38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Сектор</vt:lpstr>
      <vt:lpstr> </vt:lpstr>
      <vt:lpstr>Aктуальность проекта:     Мир природы - не может не тронуть человека любознательного, открытого к прекрасному. Наша задача - помочь ребёнку-дошкольнику открыть мир окружающей природы.   Любой проект - это плод раздумий и поисков интересных форм совместной деятельности взрослых и детей, это отражение мировоззрения участников проекта, в том числе творческого и экологического.   Развитие творческих способностей, воображения, развитие мелкой моторики у дошкольников способствует формированию предпосылок учебной деятельности. </vt:lpstr>
      <vt:lpstr>Презентация PowerPoint</vt:lpstr>
      <vt:lpstr>Цель:   - Расширять и систематизировать знание детей об осени, как о времени года, ее признаках и явлениях.   - Формировать эстетическое восприятие окружающего мира и способствовать творческому и речевому развитию детей. </vt:lpstr>
      <vt:lpstr>Задачи проекта:   1. Расширить и систематизировать знания детей об осени, изменениях в природе, учить видеть и выделять отдельные объекты осенней природы, развивать умения наблюдать за живыми объектами и явлениями неживой природы;.   2. Совершенствовать изобразительные навыки и умения, развивать умение видеть красоту окружающего природного мира, разнообразия его красок и форм.   3. Активизировать речь детей, пополнить и обогатить знания детей по лексическим темам: «Осень», «Овощи», «Фрукты», «Грибы», «Птицы», «Животные;   4. Расширить представление о многообразии и пользе овощей и фруктов, созревающих в осенний период;   5. Воспитывать чуткость к художественному слову, любовь и бережное отношение к природе.   6. Воспитывать нравственные и духовные качества ребёнка во время его общения с природой.   7. Сформировать активность и заинтересованность родителей в педагогическом процессе. </vt:lpstr>
      <vt:lpstr>Презентация PowerPoint</vt:lpstr>
      <vt:lpstr>Презентация PowerPoint</vt:lpstr>
      <vt:lpstr>Праздник Осени «осенняя сказка»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Мария Дунаева</dc:creator>
  <cp:lastModifiedBy>Мария Дунаева</cp:lastModifiedBy>
  <cp:revision>5</cp:revision>
  <dcterms:created xsi:type="dcterms:W3CDTF">2021-11-12T06:16:28Z</dcterms:created>
  <dcterms:modified xsi:type="dcterms:W3CDTF">2021-11-12T07:29:13Z</dcterms:modified>
</cp:coreProperties>
</file>