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ADFB-04E0-4BD6-B0C9-2D07796AE76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01C3-8061-4ADE-925A-2171F163C46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218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ADFB-04E0-4BD6-B0C9-2D07796AE76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01C3-8061-4ADE-925A-2171F163C4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847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ADFB-04E0-4BD6-B0C9-2D07796AE76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01C3-8061-4ADE-925A-2171F163C4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756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ADFB-04E0-4BD6-B0C9-2D07796AE76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01C3-8061-4ADE-925A-2171F163C46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87541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ADFB-04E0-4BD6-B0C9-2D07796AE76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01C3-8061-4ADE-925A-2171F163C4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144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ADFB-04E0-4BD6-B0C9-2D07796AE76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01C3-8061-4ADE-925A-2171F163C46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2327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ADFB-04E0-4BD6-B0C9-2D07796AE76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01C3-8061-4ADE-925A-2171F163C4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243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ADFB-04E0-4BD6-B0C9-2D07796AE76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01C3-8061-4ADE-925A-2171F163C4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439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ADFB-04E0-4BD6-B0C9-2D07796AE76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01C3-8061-4ADE-925A-2171F163C4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455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ADFB-04E0-4BD6-B0C9-2D07796AE76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01C3-8061-4ADE-925A-2171F163C4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427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ADFB-04E0-4BD6-B0C9-2D07796AE76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01C3-8061-4ADE-925A-2171F163C4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310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ADFB-04E0-4BD6-B0C9-2D07796AE76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01C3-8061-4ADE-925A-2171F163C4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297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ADFB-04E0-4BD6-B0C9-2D07796AE76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01C3-8061-4ADE-925A-2171F163C4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069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ADFB-04E0-4BD6-B0C9-2D07796AE76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01C3-8061-4ADE-925A-2171F163C4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911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ADFB-04E0-4BD6-B0C9-2D07796AE76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01C3-8061-4ADE-925A-2171F163C4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879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ADFB-04E0-4BD6-B0C9-2D07796AE76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01C3-8061-4ADE-925A-2171F163C4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315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ADFB-04E0-4BD6-B0C9-2D07796AE76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D01C3-8061-4ADE-925A-2171F163C4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374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6F8ADFB-04E0-4BD6-B0C9-2D07796AE760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57D01C3-8061-4ADE-925A-2171F163C4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6474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79267" y="2015067"/>
            <a:ext cx="6400800" cy="194733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Проект «Волшебница Осень» в подготовительной группе «Ромашка»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</a:rPr>
              <a:t>Подготовила: воспитатель </a:t>
            </a:r>
            <a:r>
              <a:rPr lang="ru-RU" dirty="0" err="1" smtClean="0">
                <a:solidFill>
                  <a:srgbClr val="FFFF00"/>
                </a:solidFill>
              </a:rPr>
              <a:t>Жигжитова</a:t>
            </a:r>
            <a:r>
              <a:rPr lang="ru-RU" dirty="0" smtClean="0">
                <a:solidFill>
                  <a:srgbClr val="FFFF00"/>
                </a:solidFill>
              </a:rPr>
              <a:t> Е.А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1705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4332" y="2589952"/>
            <a:ext cx="8534400" cy="1507067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Спасибо за внимание!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657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685798"/>
            <a:ext cx="9886806" cy="4842165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b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ru-RU" sz="2000" b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ктуальность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Мир природы - не может не тронуть человека любознательного, открытого к прекрасному. Наша задача - помочь ребёнку-дошкольнику открыть мир окружающей природы.</a:t>
            </a:r>
            <a:b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Любой проект - это плод раздумий и поисков интересных форм совместной деятельности взрослых и детей, это отражение мировоззрения участников проекта, в том числе творческого и экологического.</a:t>
            </a:r>
            <a:b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творческих способностей, воображения, развитие мелкой моторики у дошкольников способствует формированию предпосылок учебной деятельности.</a:t>
            </a:r>
            <a:b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786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3594" y="1780309"/>
            <a:ext cx="8534400" cy="361526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недостаточно представлений о предметах и явлениях природы, о правильном отношении к окружающему миру природы, о взаимодействии с ней.</a:t>
            </a:r>
          </a:p>
          <a:p>
            <a:pPr mar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Осень - это не только слякоть, пронизывающий холод. Осень- это золотая крона деревьев, багряная и шуршащая листва под ногами, бабье лето. А сколько всего можно интересного узнать, благодаря этой удивительной поре. Наверное, мы взрослые уже не так воспринимаем окружающий мир, как наши дети - мы потеряли веру в волшебство и сказку.</a:t>
            </a:r>
          </a:p>
          <a:p>
            <a:pPr algn="ct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69017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Расширять и систематизировать знание детей об осени, как о времени года, ее признаках и явлениях.</a:t>
            </a:r>
            <a:b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Формировать эстетическое восприятие окружающего мира и способствовать творческому и речевому развитию детей.</a:t>
            </a:r>
            <a:b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250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9011" y="3447473"/>
            <a:ext cx="8534401" cy="228160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проекта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Расширить и систематизировать знания детей об осени, изменениях в природе, учить видеть и выделять отдельные объекты осенней природы, развивать умения наблюдать за живыми объектами и явлениями неживой природы;.</a:t>
            </a:r>
            <a:b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Совершенствовать изобразительные навыки и умения, развивать умение видеть красоту окружающего природного мира, разнообразия его красок и форм.</a:t>
            </a:r>
            <a:b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Активизировать речь детей, пополнить и обогатить знания детей по лексическим темам: «Осень», «Овощи», «Фрукты», «Грибы», «Птицы», «Животные;</a:t>
            </a:r>
            <a:b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Расширить представление о многообразии и пользе овощей и фруктов, созревающих в осенний период;</a:t>
            </a:r>
            <a:b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Воспитывать чуткость к художественному слову, любовь и бережное отношение к природе.</a:t>
            </a:r>
            <a:b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Воспитывать нравственные и духовные качества ребёнка во время его общения с природой.</a:t>
            </a:r>
            <a:b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Сформировать активность и заинтересованность родителей в педагогическом процессе.</a:t>
            </a:r>
            <a:b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016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99060"/>
            <a:ext cx="3318827" cy="49987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170" y="764116"/>
            <a:ext cx="3560762" cy="47476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515" y="1354244"/>
            <a:ext cx="3594735" cy="479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250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70" y="365760"/>
            <a:ext cx="3789045" cy="50520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410" y="1211580"/>
            <a:ext cx="3823335" cy="509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297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Праздник Осени «осенняя сказка»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413" y="901700"/>
            <a:ext cx="2743200" cy="4876800"/>
          </a:xfrm>
        </p:spPr>
      </p:pic>
    </p:spTree>
    <p:extLst>
      <p:ext uri="{BB962C8B-B14F-4D97-AF65-F5344CB8AC3E}">
        <p14:creationId xmlns:p14="http://schemas.microsoft.com/office/powerpoint/2010/main" val="2528087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" y="228600"/>
            <a:ext cx="5105400" cy="60807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170" y="228600"/>
            <a:ext cx="5143500" cy="608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415412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72</TotalTime>
  <Words>38</Words>
  <Application>Microsoft Office PowerPoint</Application>
  <PresentationFormat>Широкоэкранный</PresentationFormat>
  <Paragraphs>13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Century Gothic</vt:lpstr>
      <vt:lpstr>Times New Roman</vt:lpstr>
      <vt:lpstr>Wingdings 3</vt:lpstr>
      <vt:lpstr>Сектор</vt:lpstr>
      <vt:lpstr> </vt:lpstr>
      <vt:lpstr>Aктуальность проекта:     Мир природы - не может не тронуть человека любознательного, открытого к прекрасному. Наша задача - помочь ребёнку-дошкольнику открыть мир окружающей природы.   Любой проект - это плод раздумий и поисков интересных форм совместной деятельности взрослых и детей, это отражение мировоззрения участников проекта, в том числе творческого и экологического.   Развитие творческих способностей, воображения, развитие мелкой моторики у дошкольников способствует формированию предпосылок учебной деятельности. </vt:lpstr>
      <vt:lpstr>Презентация PowerPoint</vt:lpstr>
      <vt:lpstr>Цель:   - Расширять и систематизировать знание детей об осени, как о времени года, ее признаках и явлениях.   - Формировать эстетическое восприятие окружающего мира и способствовать творческому и речевому развитию детей. </vt:lpstr>
      <vt:lpstr>Задачи проекта:   1. Расширить и систематизировать знания детей об осени, изменениях в природе, учить видеть и выделять отдельные объекты осенней природы, развивать умения наблюдать за живыми объектами и явлениями неживой природы;.   2. Совершенствовать изобразительные навыки и умения, развивать умение видеть красоту окружающего природного мира, разнообразия его красок и форм.   3. Активизировать речь детей, пополнить и обогатить знания детей по лексическим темам: «Осень», «Овощи», «Фрукты», «Грибы», «Птицы», «Животные;   4. Расширить представление о многообразии и пользе овощей и фруктов, созревающих в осенний период;   5. Воспитывать чуткость к художественному слову, любовь и бережное отношение к природе.   6. Воспитывать нравственные и духовные качества ребёнка во время его общения с природой.   7. Сформировать активность и заинтересованность родителей в педагогическом процессе. </vt:lpstr>
      <vt:lpstr>Презентация PowerPoint</vt:lpstr>
      <vt:lpstr>Презентация PowerPoint</vt:lpstr>
      <vt:lpstr>Праздник Осени «осенняя сказка»</vt:lpstr>
      <vt:lpstr>Презентация PowerPoint</vt:lpstr>
      <vt:lpstr>Спасибо за внимание!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Мария Дунаева</dc:creator>
  <cp:lastModifiedBy>Мария Дунаева</cp:lastModifiedBy>
  <cp:revision>5</cp:revision>
  <dcterms:created xsi:type="dcterms:W3CDTF">2021-11-12T06:16:28Z</dcterms:created>
  <dcterms:modified xsi:type="dcterms:W3CDTF">2021-11-12T07:29:13Z</dcterms:modified>
</cp:coreProperties>
</file>