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РЕЩИКОВА 2015-2016 Г\04 -ПОДГОТОВКА ЯГОДКА\РОД\IMG_20150410_210712_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639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692696"/>
            <a:ext cx="836363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ВЫПОЛНИЛА МУЗ. РУК-ЛЬ: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РЕЩИКОВА Н.В.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381972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РЕЩИКОВА 2015-2016 Г\04 -ПОДГОТОВКА ЯГОДКА\РОД\IMG_20150410_210712_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639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64571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ользователь\Desktop\РЕЩИКОВА 2015-2016 Г\04 -ПОДГОТОВКА ЯГОДКА\РОД\IMG_20150410_211431_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66278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РЕЩИКОВА 2015-2016 Г\04 -ПОДГОТОВКА ЯГОДКА\РОД\IMG_20150410_211536_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99954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Пользователь\Desktop\РЕЩИКОВА 2015-2016 Г\04 -ПОДГОТОВКА ЯГОДКА\РОД\IMG_20150410_211626_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92224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Пользователь\Desktop\РЕЩИКОВА 2015-2016 Г\04 -ПОДГОТОВКА ЯГОДКА\РОД\IMG_20150410_211707_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00238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Пользователь\Desktop\РЕЩИКОВА 2015-2016 Г\04 -ПОДГОТОВКА ЯГОДКА\РОД\IMG_20150410_211924_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44931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Пользователь\Desktop\РЕЩИКОВА 2015-2016 Г\04 -ПОДГОТОВКА ЯГОДКА\РОД\IMG_20150410_212134_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-2"/>
            <a:ext cx="8388424" cy="6824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69844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Пользователь\Desktop\РЕЩИКОВА 2015-2016 Г\04 -ПОДГОТОВКА ЯГОДКА\РОД\IMG_20150410_212140_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-2169"/>
            <a:ext cx="6864424" cy="6864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567522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</Words>
  <Application>Microsoft Office PowerPoint</Application>
  <PresentationFormat>Экран (4:3)</PresentationFormat>
  <Paragraphs>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2</cp:revision>
  <dcterms:created xsi:type="dcterms:W3CDTF">2016-04-22T06:23:06Z</dcterms:created>
  <dcterms:modified xsi:type="dcterms:W3CDTF">2017-05-31T08:22:05Z</dcterms:modified>
</cp:coreProperties>
</file>