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57" r:id="rId5"/>
    <p:sldId id="263" r:id="rId6"/>
    <p:sldId id="258" r:id="rId7"/>
    <p:sldId id="264" r:id="rId8"/>
    <p:sldId id="266" r:id="rId9"/>
    <p:sldId id="267" r:id="rId10"/>
    <p:sldId id="261" r:id="rId11"/>
    <p:sldId id="262" r:id="rId12"/>
    <p:sldId id="256" r:id="rId13"/>
    <p:sldId id="26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882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A603AB"/>
            </a:gs>
            <a:gs pos="21001">
              <a:srgbClr val="0819FB"/>
            </a:gs>
            <a:gs pos="35001">
              <a:srgbClr val="1A8D48"/>
            </a:gs>
            <a:gs pos="52000">
              <a:srgbClr val="FFFF00"/>
            </a:gs>
            <a:gs pos="73000">
              <a:srgbClr val="EE3F17"/>
            </a:gs>
            <a:gs pos="88000">
              <a:srgbClr val="E81766"/>
            </a:gs>
            <a:gs pos="100000">
              <a:srgbClr val="A603AB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2976" y="500042"/>
            <a:ext cx="7143800" cy="2486036"/>
          </a:xfrm>
          <a:prstGeom prst="roundRect">
            <a:avLst/>
          </a:prstGeom>
          <a:ln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упражнения с детьми 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СДВГ –как часть </a:t>
            </a:r>
            <a:r>
              <a:rPr lang="ru-RU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корекционно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логопедического воздействия.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000496" y="4572008"/>
            <a:ext cx="4071966" cy="1985970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МБДОУ «Детский сад №6 «Берёзка»</a:t>
            </a: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Смолина 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.В.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U99EOZvWwj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7" y="3530912"/>
            <a:ext cx="2880677" cy="311279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00000285042b3.jpeg"/>
          <p:cNvPicPr>
            <a:picLocks noChangeAspect="1"/>
          </p:cNvPicPr>
          <p:nvPr/>
        </p:nvPicPr>
        <p:blipFill>
          <a:blip r:embed="rId2"/>
          <a:srcRect l="2874" t="10416" r="3660" b="6250"/>
          <a:stretch>
            <a:fillRect/>
          </a:stretch>
        </p:blipFill>
        <p:spPr>
          <a:xfrm>
            <a:off x="285720" y="714356"/>
            <a:ext cx="8501122" cy="57150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age (9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3371850" cy="4762500"/>
          </a:xfrm>
          <a:prstGeom prst="rect">
            <a:avLst/>
          </a:prstGeom>
        </p:spPr>
      </p:pic>
      <p:pic>
        <p:nvPicPr>
          <p:cNvPr id="3" name="Рисунок 2" descr="image (25).jpg"/>
          <p:cNvPicPr>
            <a:picLocks noChangeAspect="1"/>
          </p:cNvPicPr>
          <p:nvPr/>
        </p:nvPicPr>
        <p:blipFill>
          <a:blip r:embed="rId3"/>
          <a:srcRect l="5625" t="15625" r="1927" b="10416"/>
          <a:stretch>
            <a:fillRect/>
          </a:stretch>
        </p:blipFill>
        <p:spPr>
          <a:xfrm>
            <a:off x="4643438" y="714356"/>
            <a:ext cx="3500462" cy="46434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72777241_560524134700272_1816889926896355347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381000"/>
            <a:ext cx="3714776" cy="3714776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3"/>
          <a:srcRect l="9570" t="47656" r="50000" b="1953"/>
          <a:stretch>
            <a:fillRect/>
          </a:stretch>
        </p:blipFill>
        <p:spPr>
          <a:xfrm>
            <a:off x="4572000" y="428603"/>
            <a:ext cx="3929090" cy="3672845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00034" y="4500570"/>
            <a:ext cx="3714776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Логопедический массаж</a:t>
            </a:r>
            <a:endParaRPr lang="ru-RU" sz="32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643438" y="4500570"/>
            <a:ext cx="4000528" cy="114300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Игры-потешки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«Сорока –воровка»</a:t>
            </a: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«Мальчик –пальчик»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71472" y="285728"/>
            <a:ext cx="7786742" cy="1143008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Важные условия коррекционно-развивающей работы: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00034" y="2000240"/>
            <a:ext cx="3500462" cy="105727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Систематичность.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00034" y="3571876"/>
            <a:ext cx="3571900" cy="112871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Дозированность</a:t>
            </a:r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 (10-15 минут)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71472" y="5286388"/>
            <a:ext cx="3500462" cy="1200152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Доброжелательность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00628" y="2000240"/>
            <a:ext cx="3500462" cy="1128714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Упражнения повторять в домашних условиях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072066" y="3571876"/>
            <a:ext cx="3429024" cy="1128714"/>
          </a:xfrm>
          <a:prstGeom prst="round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Точность выполнения</a:t>
            </a:r>
            <a:endParaRPr lang="ru-RU" sz="28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2066" y="5286388"/>
            <a:ext cx="3429024" cy="1200152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 за столом или стоя.</a:t>
            </a:r>
            <a:endParaRPr lang="ru-RU" sz="2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 descr="slide_4.jpg"/>
          <p:cNvPicPr>
            <a:picLocks noChangeAspect="1"/>
          </p:cNvPicPr>
          <p:nvPr/>
        </p:nvPicPr>
        <p:blipFill>
          <a:blip r:embed="rId3"/>
          <a:srcRect l="3906" t="18636" r="6660" b="16666"/>
          <a:stretch>
            <a:fillRect/>
          </a:stretch>
        </p:blipFill>
        <p:spPr>
          <a:xfrm>
            <a:off x="0" y="2071678"/>
            <a:ext cx="9144000" cy="4786322"/>
          </a:xfrm>
          <a:prstGeom prst="rect">
            <a:avLst/>
          </a:prstGeom>
          <a:ln w="38100">
            <a:solidFill>
              <a:srgbClr val="00B050"/>
            </a:solidFill>
          </a:ln>
          <a:effectLst>
            <a:softEdge rad="3175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-133635458_439280456.pdf-9.jpg"/>
          <p:cNvPicPr>
            <a:picLocks noChangeAspect="1"/>
          </p:cNvPicPr>
          <p:nvPr/>
        </p:nvPicPr>
        <p:blipFill>
          <a:blip r:embed="rId2"/>
          <a:srcRect l="2083" t="1389" r="4166" b="40278"/>
          <a:stretch>
            <a:fillRect/>
          </a:stretch>
        </p:blipFill>
        <p:spPr>
          <a:xfrm>
            <a:off x="285720" y="285728"/>
            <a:ext cx="6429420" cy="30003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3" name="Рисунок 2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3958" y="4071942"/>
            <a:ext cx="3048783" cy="20288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4" name="Рисунок 3" descr="images (1).jpg"/>
          <p:cNvPicPr>
            <a:picLocks noChangeAspect="1"/>
          </p:cNvPicPr>
          <p:nvPr/>
        </p:nvPicPr>
        <p:blipFill>
          <a:blip r:embed="rId4"/>
          <a:srcRect l="32143" t="12500"/>
          <a:stretch>
            <a:fillRect/>
          </a:stretch>
        </p:blipFill>
        <p:spPr>
          <a:xfrm>
            <a:off x="5357818" y="4071942"/>
            <a:ext cx="2808902" cy="212885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563940425_img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19" y="642918"/>
            <a:ext cx="8789564" cy="55721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3a129a03e17e_3.jpg"/>
          <p:cNvPicPr>
            <a:picLocks noChangeAspect="1"/>
          </p:cNvPicPr>
          <p:nvPr/>
        </p:nvPicPr>
        <p:blipFill>
          <a:blip r:embed="rId2"/>
          <a:srcRect l="4297" t="14844" r="4297" b="1953"/>
          <a:stretch>
            <a:fillRect/>
          </a:stretch>
        </p:blipFill>
        <p:spPr>
          <a:xfrm>
            <a:off x="357158" y="357166"/>
            <a:ext cx="8358246" cy="62151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022387_1.jpeg"/>
          <p:cNvPicPr>
            <a:picLocks noChangeAspect="1"/>
          </p:cNvPicPr>
          <p:nvPr/>
        </p:nvPicPr>
        <p:blipFill>
          <a:blip r:embed="rId2"/>
          <a:srcRect t="10416" r="1389" b="9375"/>
          <a:stretch>
            <a:fillRect/>
          </a:stretch>
        </p:blipFill>
        <p:spPr>
          <a:xfrm>
            <a:off x="723655" y="241176"/>
            <a:ext cx="7848873" cy="6331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user_file_5630a4747a9d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000" y="381000"/>
            <a:ext cx="8128000" cy="609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285720" y="357166"/>
            <a:ext cx="3643338" cy="148590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Физиологические упражнения.</a:t>
            </a:r>
          </a:p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самоконтроль</a:t>
            </a:r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214810" y="285728"/>
            <a:ext cx="4714908" cy="1571636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Нейрофизиологические упражнения.</a:t>
            </a:r>
            <a:endParaRPr lang="ru-RU" sz="32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6286512" y="2000240"/>
            <a:ext cx="484632" cy="500066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1928794" y="1928802"/>
            <a:ext cx="428628" cy="571504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28596" y="2714620"/>
            <a:ext cx="3429024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Участие крупной и мелкой моторики.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>
            <a:hlinkClick r:id="rId2" action="ppaction://hlinksldjump"/>
          </p:cNvPr>
          <p:cNvSpPr/>
          <p:nvPr/>
        </p:nvSpPr>
        <p:spPr>
          <a:xfrm>
            <a:off x="428596" y="4071942"/>
            <a:ext cx="3500462" cy="92869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Письмо двумя руками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8596" y="5429264"/>
            <a:ext cx="3500462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Сложные упражнения с участием нескольких анализаторов.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643438" y="2643182"/>
            <a:ext cx="4143404" cy="100013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Воздействие шумами или музыкой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643438" y="4071942"/>
            <a:ext cx="4071966" cy="9144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Иглоукалывание и все виды массажа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6.jpg"/>
          <p:cNvPicPr>
            <a:picLocks noChangeAspect="1"/>
          </p:cNvPicPr>
          <p:nvPr/>
        </p:nvPicPr>
        <p:blipFill>
          <a:blip r:embed="rId2"/>
          <a:srcRect l="54725" b="583"/>
          <a:stretch>
            <a:fillRect/>
          </a:stretch>
        </p:blipFill>
        <p:spPr>
          <a:xfrm>
            <a:off x="5429256" y="4214818"/>
            <a:ext cx="1285884" cy="1890003"/>
          </a:xfrm>
          <a:prstGeom prst="rect">
            <a:avLst/>
          </a:prstGeom>
        </p:spPr>
      </p:pic>
      <p:pic>
        <p:nvPicPr>
          <p:cNvPr id="3" name="Рисунок 2" descr="img3.jpg"/>
          <p:cNvPicPr>
            <a:picLocks noChangeAspect="1"/>
          </p:cNvPicPr>
          <p:nvPr/>
        </p:nvPicPr>
        <p:blipFill>
          <a:blip r:embed="rId3"/>
          <a:srcRect l="54687" t="48437" r="-391" b="21875"/>
          <a:stretch>
            <a:fillRect/>
          </a:stretch>
        </p:blipFill>
        <p:spPr>
          <a:xfrm>
            <a:off x="4286248" y="571480"/>
            <a:ext cx="2786082" cy="1357322"/>
          </a:xfrm>
          <a:prstGeom prst="rect">
            <a:avLst/>
          </a:prstGeom>
        </p:spPr>
      </p:pic>
      <p:pic>
        <p:nvPicPr>
          <p:cNvPr id="4" name="Рисунок 3" descr="10825_d03b590a1c30c6d34dbcb22672b0ab3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034" y="4071942"/>
            <a:ext cx="3971402" cy="2076455"/>
          </a:xfrm>
          <a:prstGeom prst="rect">
            <a:avLst/>
          </a:prstGeom>
        </p:spPr>
      </p:pic>
      <p:pic>
        <p:nvPicPr>
          <p:cNvPr id="5" name="Рисунок 4" descr="10825_b70ef27b15a6059cab66cc69a4424fc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0034" y="500042"/>
            <a:ext cx="2895600" cy="2286000"/>
          </a:xfrm>
          <a:prstGeom prst="rect">
            <a:avLst/>
          </a:prstGeom>
        </p:spPr>
      </p:pic>
      <p:pic>
        <p:nvPicPr>
          <p:cNvPr id="6" name="Рисунок 5" descr="b6hbc079tlskk00go0koo4ooc0w0ww.jpg"/>
          <p:cNvPicPr>
            <a:picLocks noChangeAspect="1"/>
          </p:cNvPicPr>
          <p:nvPr/>
        </p:nvPicPr>
        <p:blipFill>
          <a:blip r:embed="rId6"/>
          <a:srcRect l="63092" t="44643" b="1785"/>
          <a:stretch>
            <a:fillRect/>
          </a:stretch>
        </p:blipFill>
        <p:spPr>
          <a:xfrm>
            <a:off x="6715139" y="2285992"/>
            <a:ext cx="1409697" cy="1428760"/>
          </a:xfrm>
          <a:prstGeom prst="rect">
            <a:avLst/>
          </a:prstGeom>
        </p:spPr>
      </p:pic>
      <p:pic>
        <p:nvPicPr>
          <p:cNvPr id="7" name="Рисунок 6" descr="kulak-rebro-ladon.jpg"/>
          <p:cNvPicPr>
            <a:picLocks noChangeAspect="1"/>
          </p:cNvPicPr>
          <p:nvPr/>
        </p:nvPicPr>
        <p:blipFill>
          <a:blip r:embed="rId7"/>
          <a:srcRect r="62687"/>
          <a:stretch>
            <a:fillRect/>
          </a:stretch>
        </p:blipFill>
        <p:spPr>
          <a:xfrm>
            <a:off x="5715008" y="2285992"/>
            <a:ext cx="1109660" cy="1409705"/>
          </a:xfrm>
          <a:prstGeom prst="rect">
            <a:avLst/>
          </a:prstGeom>
        </p:spPr>
      </p:pic>
      <p:pic>
        <p:nvPicPr>
          <p:cNvPr id="8" name="Рисунок 7" descr="b6hbc079tlskk00go0koo4ooc0w0ww.jpg"/>
          <p:cNvPicPr>
            <a:picLocks noChangeAspect="1"/>
          </p:cNvPicPr>
          <p:nvPr/>
        </p:nvPicPr>
        <p:blipFill>
          <a:blip r:embed="rId6"/>
          <a:srcRect l="20075" r="44389" b="47321"/>
          <a:stretch>
            <a:fillRect/>
          </a:stretch>
        </p:blipFill>
        <p:spPr>
          <a:xfrm rot="10800000">
            <a:off x="4500562" y="2285992"/>
            <a:ext cx="1357322" cy="14049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99</Words>
  <PresentationFormat>Экран (4:3)</PresentationFormat>
  <Paragraphs>22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20</cp:revision>
  <dcterms:created xsi:type="dcterms:W3CDTF">2019-12-16T07:46:57Z</dcterms:created>
  <dcterms:modified xsi:type="dcterms:W3CDTF">2021-01-21T03:29:14Z</dcterms:modified>
</cp:coreProperties>
</file>