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Проект в первой младшей группе «Ромашка».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«Песок»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Воспитатель; </a:t>
            </a:r>
            <a:r>
              <a:rPr lang="ru-RU" dirty="0" err="1" smtClean="0">
                <a:solidFill>
                  <a:srgbClr val="C00000"/>
                </a:solidFill>
              </a:rPr>
              <a:t>Е.А.Жигжитова</a:t>
            </a:r>
            <a:r>
              <a:rPr lang="ru-RU" dirty="0" smtClean="0">
                <a:solidFill>
                  <a:srgbClr val="C00000"/>
                </a:solidFill>
              </a:rPr>
              <a:t>.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507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:\Фотки Исследовательская деятельность с песком 2018 г\DSC065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399"/>
            <a:ext cx="5281411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H:\Фотки Исследовательская деятельность с песком 2018 г\DSC0655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924943"/>
            <a:ext cx="4932040" cy="3962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5689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:\Фотки Исследовательская деятельность с песком 2018 г\DSC0655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6" y="1"/>
            <a:ext cx="4559194" cy="3657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H:\Фотки Исследовательская деятельность с песком 2018 г\DSC0655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994942"/>
            <a:ext cx="5151548" cy="3863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1718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H:\Фотки Исследовательская деятельность с песком 2018 г\DSC0656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161"/>
            <a:ext cx="4953936" cy="371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:\Фотки Исследовательская деятельность с песком 2018 г\DSC0656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7" y="3068960"/>
            <a:ext cx="5220073" cy="378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7928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:\Фотки Исследовательская деятельность с песком 2018 г\DSC0656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204" y="-99392"/>
            <a:ext cx="5340919" cy="4005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H:\Фотки Исследовательская деятельность с песком 2018 г\DSC0657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539" y="2852937"/>
            <a:ext cx="5449461" cy="4005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3176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DCIM\101MSDCF\DSC0657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44896" cy="393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G:\DCIM\101MSDCF\DSC0657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722002"/>
            <a:ext cx="5508104" cy="4130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2551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39627" y="2967335"/>
            <a:ext cx="706475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Спасибо  за внимание!</a:t>
            </a:r>
          </a:p>
          <a:p>
            <a:pPr algn="ctr"/>
            <a:endParaRPr lang="ru-RU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527591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Цели: </a:t>
            </a:r>
            <a:r>
              <a:rPr lang="ru-RU" sz="4000" dirty="0">
                <a:solidFill>
                  <a:srgbClr val="7030A0"/>
                </a:solidFill>
              </a:rPr>
              <a:t>Знакомство детей со свойствами песка, формирование умений экспериментирования с предметами, развитие мелкой моторики, обогащение словарного запаса слов.</a:t>
            </a:r>
          </a:p>
        </p:txBody>
      </p:sp>
    </p:spTree>
    <p:extLst>
      <p:ext uri="{BB962C8B-B14F-4D97-AF65-F5344CB8AC3E}">
        <p14:creationId xmlns:p14="http://schemas.microsoft.com/office/powerpoint/2010/main" val="3234299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FFFF00"/>
                </a:solidFill>
              </a:rPr>
              <a:t>Задачи: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укрепить </a:t>
            </a:r>
            <a:r>
              <a:rPr lang="ru-RU" dirty="0">
                <a:solidFill>
                  <a:srgbClr val="FF0000"/>
                </a:solidFill>
              </a:rPr>
              <a:t>физическое и психическое здоровье малышей;</a:t>
            </a:r>
          </a:p>
          <a:p>
            <a:r>
              <a:rPr lang="ru-RU" dirty="0">
                <a:solidFill>
                  <a:srgbClr val="FF0000"/>
                </a:solidFill>
              </a:rPr>
              <a:t>- обеспечивать эмоциональное благополучие;</a:t>
            </a:r>
          </a:p>
          <a:p>
            <a:r>
              <a:rPr lang="ru-RU" dirty="0">
                <a:solidFill>
                  <a:srgbClr val="FF0000"/>
                </a:solidFill>
              </a:rPr>
              <a:t>- расширить кругозор, создавать атмосферу радости и удовольствия;</a:t>
            </a:r>
          </a:p>
          <a:p>
            <a:r>
              <a:rPr lang="ru-RU" dirty="0">
                <a:solidFill>
                  <a:srgbClr val="FF0000"/>
                </a:solidFill>
              </a:rPr>
              <a:t>- воспитывать чувство симпатии к сверстникам;</a:t>
            </a:r>
          </a:p>
          <a:p>
            <a:r>
              <a:rPr lang="ru-RU" dirty="0">
                <a:solidFill>
                  <a:srgbClr val="FF0000"/>
                </a:solidFill>
              </a:rPr>
              <a:t>- развивать мелкую моторику;</a:t>
            </a:r>
          </a:p>
          <a:p>
            <a:r>
              <a:rPr lang="ru-RU" dirty="0">
                <a:solidFill>
                  <a:srgbClr val="FF0000"/>
                </a:solidFill>
              </a:rPr>
              <a:t>- расширять и обогащать опыт детей разнообразными сенсорными впечатлениями;</a:t>
            </a:r>
          </a:p>
          <a:p>
            <a:r>
              <a:rPr lang="ru-RU" dirty="0">
                <a:solidFill>
                  <a:srgbClr val="FF0000"/>
                </a:solidFill>
              </a:rPr>
              <a:t>- формировать коммуникативные навыки детей, способствовать успешной адаптации в коллективе.</a:t>
            </a:r>
          </a:p>
          <a:p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3907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3657600" lvl="8" indent="0">
              <a:buNone/>
            </a:pPr>
            <a:endParaRPr lang="ru-RU" dirty="0" smtClean="0"/>
          </a:p>
          <a:p>
            <a:pPr marL="3657600" lvl="8" indent="0">
              <a:buNone/>
            </a:pPr>
            <a:endParaRPr lang="ru-RU" dirty="0"/>
          </a:p>
          <a:p>
            <a:pPr marL="3657600" lvl="8" indent="0">
              <a:buNone/>
            </a:pP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 descr="H:\Фотки Исследовательская деятельность с песком 2018 г\DSC0657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4476687" cy="3356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:\Фотки Исследовательская деятельность с песком 2018 г\DSC0656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688" y="3359047"/>
            <a:ext cx="4667312" cy="3499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6483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Фотки Исследовательская деятельность с песком 2018 г\DSC0652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776792"/>
            <a:ext cx="4668741" cy="3501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3728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:\Фотки Исследовательская деятельность с песком 2018 г\DSC065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075" y="-12765"/>
            <a:ext cx="4877816" cy="3657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H:\Фотки Исследовательская деятельность с песком 2018 г\DSC0653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4107" y="2996952"/>
            <a:ext cx="5148869" cy="3861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5030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:\Фотки Исследовательская деятельность с песком 2018 г\DSC0653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5052844" cy="378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H:\Фотки Исследовательская деятельность с песком 2018 г\DSC0653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996953"/>
            <a:ext cx="4860032" cy="3888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6363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:\Фотки Исследовательская деятельность с песком 2018 г\DSC0653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607"/>
            <a:ext cx="4647650" cy="3855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H:\Фотки Исследовательская деятельность с песком 2018 г\DSC0654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9712" y="3249094"/>
            <a:ext cx="4536504" cy="3594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7274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H:\Фотки Исследовательская деятельность с песком 2018 г\DSC0654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4956817" cy="371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:\Фотки Исследовательская деятельность с песком 2018 г\DSC0654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451" y="3212975"/>
            <a:ext cx="4908374" cy="3680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9603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100</Words>
  <Application>Microsoft Office PowerPoint</Application>
  <PresentationFormat>Экран (4:3)</PresentationFormat>
  <Paragraphs>17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8" baseType="lpstr">
      <vt:lpstr>Arial</vt:lpstr>
      <vt:lpstr>Calibri</vt:lpstr>
      <vt:lpstr>Тема Office</vt:lpstr>
      <vt:lpstr>Проект в первой младшей группе «Ромашка».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в первой младшей группе «Ромашка».</dc:title>
  <cp:lastModifiedBy>Мария Дунаева</cp:lastModifiedBy>
  <cp:revision>7</cp:revision>
  <dcterms:modified xsi:type="dcterms:W3CDTF">2021-11-12T04:57:27Z</dcterms:modified>
</cp:coreProperties>
</file>