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8" r:id="rId2"/>
    <p:sldId id="289" r:id="rId3"/>
    <p:sldId id="290" r:id="rId4"/>
    <p:sldId id="256" r:id="rId5"/>
    <p:sldId id="257" r:id="rId6"/>
    <p:sldId id="261" r:id="rId7"/>
    <p:sldId id="267" r:id="rId8"/>
    <p:sldId id="266" r:id="rId9"/>
    <p:sldId id="258" r:id="rId10"/>
    <p:sldId id="260" r:id="rId11"/>
    <p:sldId id="275" r:id="rId12"/>
    <p:sldId id="263" r:id="rId13"/>
    <p:sldId id="269" r:id="rId14"/>
    <p:sldId id="264" r:id="rId15"/>
    <p:sldId id="276" r:id="rId16"/>
    <p:sldId id="270" r:id="rId17"/>
    <p:sldId id="273" r:id="rId18"/>
    <p:sldId id="281" r:id="rId19"/>
    <p:sldId id="277" r:id="rId20"/>
    <p:sldId id="282" r:id="rId21"/>
    <p:sldId id="272" r:id="rId22"/>
    <p:sldId id="259" r:id="rId23"/>
    <p:sldId id="279" r:id="rId24"/>
    <p:sldId id="265" r:id="rId25"/>
    <p:sldId id="271" r:id="rId26"/>
    <p:sldId id="268" r:id="rId27"/>
    <p:sldId id="262" r:id="rId28"/>
    <p:sldId id="278" r:id="rId29"/>
    <p:sldId id="287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Пользователь\Desktop\РЕЩИКОВА 2015-2016 Г\МУЗЫКАЛЬНАЯ ВИКТОРИНА\i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7713"/>
            <a:ext cx="8712968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Пользователь\Desktop\РЕЩИКОВА 2015-2016 Г\МУЗЫКАЛЬНАЯ ВИКТОРИНА\i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486" y="2132856"/>
            <a:ext cx="6087858" cy="4103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01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6064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руки ты ее возьмешь,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 растянешь, то сожмешь!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Звонкая, нарядная,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Русская, двухрядная.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Заиграет, только тронь,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Как зовут ее?</a:t>
            </a:r>
          </a:p>
        </p:txBody>
      </p:sp>
      <p:pic>
        <p:nvPicPr>
          <p:cNvPr id="4097" name="Picture 1" descr="C:\Users\Пользователь\Desktop\РЕЩИКОВА 2015-2016 Г\МУЗЫКАЛЬНАЯ ВИКТОРИНА\ГАРМОНЬ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946" y="908720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37055" y="4437112"/>
            <a:ext cx="3649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ГАРМОНЬ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5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90269" y="3518143"/>
            <a:ext cx="2550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390837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Это что за инструмент высотою в целый дом?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трубы, в дерево одет, украшения на нем.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Голосов имеет много этот звучный великан.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Он то ласковый, то строгий, а зовут его...</a:t>
            </a:r>
          </a:p>
        </p:txBody>
      </p:sp>
      <p:pic>
        <p:nvPicPr>
          <p:cNvPr id="8194" name="Picture 2" descr="C:\Users\Пользователь\Desktop\РЕЩИКОВА 2015-2016 Г\МУЗЫКАЛЬНАЯ ВИКТОРИНА\ОРГА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90392"/>
            <a:ext cx="2376264" cy="3317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РЕЩИКОВА 2015-2016 Г\МУЗЫКАЛЬНАЯ ВИКТОРИНА\КЛАВИШИ ОРГАНА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914" y="4214652"/>
            <a:ext cx="28479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36776" y="2640980"/>
            <a:ext cx="2582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РОЯЛЬ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3326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Я стою на трех ногах,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Ноги в черных сапогах.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Зубы белые, педаль.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Как зовут меня? ...</a:t>
            </a:r>
          </a:p>
        </p:txBody>
      </p:sp>
      <p:pic>
        <p:nvPicPr>
          <p:cNvPr id="9218" name="Picture 2" descr="C:\Users\Пользователь\Desktop\РЕЩИКОВА 2015-2016 Г\МУЗЫКАЛЬНАЯ ВИКТОРИНА\РОЯЛЬ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044432" cy="466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21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69895" y="2640980"/>
            <a:ext cx="3916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ПИАНИНО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5486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Очень музыку любили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Две сестры, Наташа с Ниной,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 поэтому купили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Им большое… </a:t>
            </a:r>
          </a:p>
        </p:txBody>
      </p:sp>
      <p:pic>
        <p:nvPicPr>
          <p:cNvPr id="15362" name="Picture 2" descr="C:\Users\Пользователь\Desktop\РЕЩИКОВА 2015-2016 Г\МУЗЫКАЛЬНАЯ ВИКТОРИНА\ПИАНИНО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16" y="2468913"/>
            <a:ext cx="3913584" cy="324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3709" y="3212976"/>
            <a:ext cx="3688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СКРИПКА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33265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Как будто девушка запела,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 в зале словно посветлело.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Скользит мелодия так гибко.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Затихло все: играет...</a:t>
            </a:r>
          </a:p>
        </p:txBody>
      </p:sp>
      <p:pic>
        <p:nvPicPr>
          <p:cNvPr id="10242" name="Picture 2" descr="C:\Users\Пользователь\Desktop\РЕЩИКОВА 2015-2016 Г\МУЗЫКАЛЬНАЯ ВИКТОРИНА\СКРИП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55593"/>
            <a:ext cx="3433537" cy="420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95093" y="3738523"/>
            <a:ext cx="5217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ВИОЛОНЧЕЛЬ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425" y="260648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Смычком по струнам проведу и сразу в сказку попаду.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Мне дивный инструмент поможет по – разному звучать он может: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 нежно, ласково, легко, то низко, сочно, глубоко.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Он звуком бархатным поёт и сразу за душу берёт,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Не контрабас и не свирель, зовут его…  </a:t>
            </a:r>
          </a:p>
        </p:txBody>
      </p:sp>
      <p:pic>
        <p:nvPicPr>
          <p:cNvPr id="20482" name="Picture 2" descr="C:\Users\Пользователь\Desktop\РЕЩИКОВА 2015-2016 Г\МУЗЫКАЛЬНАЯ ВИКТОРИНА\ВИОЛОНЧЕЛЬ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56" y="1340768"/>
            <a:ext cx="346142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2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33598" y="2640980"/>
            <a:ext cx="3789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ТРОМБОН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321356"/>
            <a:ext cx="48461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Этот медный духовой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 короче, то длиннее.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Ведь кулису он имеет!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Громче всех в оркестре он.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Как зовут его?.. </a:t>
            </a:r>
          </a:p>
        </p:txBody>
      </p:sp>
      <p:pic>
        <p:nvPicPr>
          <p:cNvPr id="16386" name="Picture 2" descr="C:\Users\Пользователь\Desktop\РЕЩИКОВА 2015-2016 Г\МУЗЫКАЛЬНАЯ ВИКТОРИНА\ТРОМБ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78707"/>
            <a:ext cx="324036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73164" y="2640980"/>
            <a:ext cx="2509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ТРУБА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40466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Звучит сигнал, на бой зовет!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Вставай, солдат, она поет!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Нас в поход зовет она,</a:t>
            </a:r>
          </a:p>
          <a:p>
            <a:r>
              <a:rPr lang="ru-RU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Очень звонкая…</a:t>
            </a:r>
          </a:p>
        </p:txBody>
      </p:sp>
      <p:pic>
        <p:nvPicPr>
          <p:cNvPr id="19458" name="Picture 2" descr="C:\Users\Пользователь\Desktop\РЕЩИКОВА 2015-2016 Г\МУЗЫКАЛЬНАЯ ВИКТОРИНА\ТРУБА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13" y="2420888"/>
            <a:ext cx="4208537" cy="288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860" y="4653136"/>
            <a:ext cx="3171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ФЛЕЙТА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04645" y="285769"/>
            <a:ext cx="44063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Весёлая птичка в орешнике пела, </a:t>
            </a:r>
            <a:endParaRPr lang="ru-RU" sz="2400" b="1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Лесного 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ручья где–то струйка звенела, </a:t>
            </a:r>
            <a:endParaRPr lang="ru-RU" sz="2400" b="1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А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, может, в траве колокольчик звенел? </a:t>
            </a:r>
            <a:endParaRPr lang="ru-RU" sz="2400" b="1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А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, может, не птичка, а ветер свистел? Весёлую, звонкую песенку лета </a:t>
            </a:r>
            <a:endParaRPr lang="ru-RU" sz="2400" b="1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Пропела волшебная…</a:t>
            </a:r>
            <a:endParaRPr lang="ru-RU" sz="24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3553" name="Picture 1" descr="C:\Users\Пользователь\Desktop\РЕЩИКОВА 2015-2016 Г\МУЗЫКАЛЬНАЯ ВИКТОРИНА\ФЛЕЙТА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32646"/>
            <a:ext cx="4237709" cy="1456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9894" y="4997152"/>
            <a:ext cx="5520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ТРЕУГОЛЬНИК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332656"/>
            <a:ext cx="48461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самый сказочный момент  вступит этот инструмент.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Но совсем не каждый знает, что в оркестре он играет!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Тихо, нежно зазвенит, будто всё посеребрит.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А затем умолкнет скоро по сигналу дирижёра.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Знает это каждый школьник.  Что такое...</a:t>
            </a:r>
          </a:p>
        </p:txBody>
      </p:sp>
      <p:pic>
        <p:nvPicPr>
          <p:cNvPr id="21506" name="Picture 2" descr="C:\Users\Пользователь\Desktop\РЕЩИКОВА 2015-2016 Г\МУЗЫКАЛЬНАЯ ВИКТОРИНА\ТРЕУГОЛЬ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802" y="1472595"/>
            <a:ext cx="2763907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2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РЕЩИКОВА 2015-2016 Г\МУЗЫКАЛЬНАЯ ВИКТОРИНА\i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21092" cy="4342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5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2995253"/>
            <a:ext cx="46183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КОЛОКОЛЬЧИК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42122" y="2606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Он под шапочкой сидит,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Не тревожь его – молчит.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Стоит только в руки взять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И немного раскачать,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Слышен, будет перезвон: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«Дили-дон» – со всех сторон!</a:t>
            </a:r>
            <a:endParaRPr lang="ru-RU" sz="20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2529" name="Picture 1" descr="C:\Users\Пользователь\Desktop\РЕЩИКОВА 2015-2016 Г\МУЗЫКАЛЬНАЯ ВИКТОРИНА\КОЛОКОЛЬЧ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31" y="1802013"/>
            <a:ext cx="3712933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50522" y="2640980"/>
            <a:ext cx="49552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ПОГРЕМУШКИ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03041" y="4766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них играют от души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Все грудные малыши.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Эти звонкие игрушки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Называют…</a:t>
            </a:r>
          </a:p>
        </p:txBody>
      </p:sp>
      <p:pic>
        <p:nvPicPr>
          <p:cNvPr id="18434" name="Picture 2" descr="C:\Users\Пользователь\Desktop\РЕЩИКОВА 2015-2016 Г\МУЗЫКАЛЬНАЯ ВИКТОРИНА\ПОГРЕМУШ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221977"/>
            <a:ext cx="324036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33265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Со мной в поход легко идти,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Со мною весело в пути,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 я крикун, и я буян,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Я звонкий, круглый...</a:t>
            </a:r>
          </a:p>
        </p:txBody>
      </p:sp>
      <p:pic>
        <p:nvPicPr>
          <p:cNvPr id="2050" name="Picture 2" descr="C:\Users\Пользователь\Desktop\РЕЩИКОВА 2015-2016 Г\МУЗЫКАЛЬНАЯ ВИКТОРИНА\БАРАБАН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4598597" cy="295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50082" y="2564904"/>
            <a:ext cx="3456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БАРАБАН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5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35301" y="2640980"/>
            <a:ext cx="2585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БУБЕН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260648"/>
            <a:ext cx="49181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Есть бубенчики на нем,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По нему мы громко бьем.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 ним сейчас играть мы будем,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Дайте в руки, звонкий….</a:t>
            </a:r>
            <a:endParaRPr lang="ru-RU" sz="24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5601" name="Picture 1" descr="C:\Users\Пользователь\Desktop\РЕЩИКОВА 2015-2016 Г\МУЗЫКАЛЬНАЯ ВИКТОРИНА\БУБЕ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636441" cy="193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Пользователь\Desktop\РЕЩИКОВА 2015-2016 Г\МУЗЫКАЛЬНАЯ ВИКТОРИНА\БУБЕН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7" y="4149080"/>
            <a:ext cx="3461296" cy="199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2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97137" y="5038066"/>
            <a:ext cx="3544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ТАРЕЛКИ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42122" y="26064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Знайте, они с барабаном соседи.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Сделаны они из меди.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Вовремя нужно руками взмахнуть,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Звонко ударить, потом отдохнуть.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Партия их не пустяк, не безделка,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музыке тоже бывают...</a:t>
            </a:r>
          </a:p>
        </p:txBody>
      </p:sp>
      <p:pic>
        <p:nvPicPr>
          <p:cNvPr id="11266" name="Picture 2" descr="C:\Users\Пользователь\Desktop\РЕЩИКОВА 2015-2016 Г\МУЗЫКАЛЬНАЯ ВИКТОРИНА\ТАРЕЛК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39" y="2420888"/>
            <a:ext cx="4019698" cy="2448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79185" y="2640980"/>
            <a:ext cx="48978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МЕТАЛЛОФОН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7392" y="3326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Опускаем молоточки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 На железные листочки,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 И летит веселый звон.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 Что звучит? </a:t>
            </a:r>
          </a:p>
        </p:txBody>
      </p:sp>
      <p:pic>
        <p:nvPicPr>
          <p:cNvPr id="17410" name="Picture 2" descr="C:\Users\Пользователь\Desktop\РЕЩИКОВА 2015-2016 Г\МУЗЫКАЛЬНАЯ ВИКТОРИНА\МЕТАЛЛОФОН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16" y="1091412"/>
            <a:ext cx="3259396" cy="2167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Пользователь\Desktop\РЕЩИКОВА 2015-2016 Г\МУЗЫКАЛЬНАЯ ВИКТОРИНА\МЕТАЛЛОФОН ТРУБЧАТЫ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30" y="3456918"/>
            <a:ext cx="3842369" cy="2255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67756" y="2640980"/>
            <a:ext cx="4320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МАРАКАСЫ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836712"/>
            <a:ext cx="5041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Они похожи 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на </a:t>
            </a:r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погремушки,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Только это не </a:t>
            </a:r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игрушки!</a:t>
            </a: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 </a:t>
            </a:r>
          </a:p>
        </p:txBody>
      </p:sp>
      <p:pic>
        <p:nvPicPr>
          <p:cNvPr id="14338" name="Picture 2" descr="C:\Users\Пользователь\Desktop\РЕЩИКОВА 2015-2016 Г\МУЗЫКАЛЬНАЯ ВИКТОРИНА\МАРАКАС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3697094" cy="3163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26947" y="2640980"/>
            <a:ext cx="46023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ДЕРЕВЯННЫЕ</a:t>
            </a:r>
            <a:endParaRPr lang="ru-RU" sz="54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ЛОЖКИ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326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За обедом суп едят,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К вечеру «заговорят»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Деревянные девчонки,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Музыкальные сестренки.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Поиграй и ты немножко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На красивых ярких...</a:t>
            </a:r>
          </a:p>
        </p:txBody>
      </p:sp>
      <p:pic>
        <p:nvPicPr>
          <p:cNvPr id="7170" name="Picture 2" descr="C:\Users\Пользователь\Desktop\РЕЩИКОВА 2015-2016 Г\МУЗЫКАЛЬНАЯ ВИКТОРИНА\ЛОЖКИ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76" y="1606745"/>
            <a:ext cx="3277522" cy="1846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РЕЩИКОВА 2015-2016 Г\МУЗЫКАЛЬНАЯ ВИКТОРИНА\ЛОЖК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49" y="3632088"/>
            <a:ext cx="3312368" cy="2204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14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25999" y="2640980"/>
            <a:ext cx="38042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ТРЕЩЕТКИ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Деревянные пластинки, разноцветные картинки,</a:t>
            </a:r>
          </a:p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Стучат, звенят – плясать велят!   </a:t>
            </a:r>
          </a:p>
        </p:txBody>
      </p:sp>
      <p:pic>
        <p:nvPicPr>
          <p:cNvPr id="26626" name="Picture 2" descr="http://amcheb.ru/d/196842/d/ntrp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81900"/>
            <a:ext cx="4176464" cy="2764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2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8001" y="3782721"/>
            <a:ext cx="2671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ГУСЛИ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 descr="C:\Users\Пользователь\Desktop\РЕЩИКОВА 2015-2016 Г\МУЗЫКАЛЬНАЯ ВИКТОРИНА\ГУСЛ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63" y="2204864"/>
            <a:ext cx="3587003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26064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На чём в гостях, вдали от дома,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Играл Садко царю морскому?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Тот музыкальный инструмент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Сломал он, улучив момент.</a:t>
            </a:r>
          </a:p>
        </p:txBody>
      </p:sp>
    </p:spTree>
    <p:extLst>
      <p:ext uri="{BB962C8B-B14F-4D97-AF65-F5344CB8AC3E}">
        <p14:creationId xmlns:p14="http://schemas.microsoft.com/office/powerpoint/2010/main" val="313853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Пользователь\Desktop\РЕЩИКОВА 2015-2016 Г\МУЗЫКАЛЬНАЯ ВИКТОРИНА\картинки и фон\0_8eab3_679d690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843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Пользователь\Desktop\РЕЩИКОВА 2015-2016 Г\МУЗЫКАЛЬНАЯ ВИКТОРИНА\1223222341_gifs_animaux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841204" cy="579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5833" y="548680"/>
            <a:ext cx="40158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МИХАЙЛО</a:t>
            </a:r>
          </a:p>
          <a:p>
            <a:pPr algn="ctr"/>
            <a:r>
              <a:rPr lang="ru-RU" sz="5400" b="1" spc="50" dirty="0" smtClean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БАБАХ</a:t>
            </a:r>
            <a:endParaRPr lang="ru-RU" sz="5400" b="1" cap="none" spc="50" dirty="0">
              <a:ln w="11430"/>
              <a:blipFill>
                <a:blip r:embed="rId4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84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02353" y="2640980"/>
            <a:ext cx="4451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КСИЛОФОН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698" name="Picture 2" descr="C:\Users\Пользователь\Desktop\РЕЩИКОВА 2015-2016 Г\МУЗЫКАЛЬНАЯ ВИКТОРИНА\КСИЛОФОН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1125"/>
            <a:ext cx="28860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C:\Users\Пользователь\Desktop\РЕЩИКОВА 2015-2016 Г\МУЗЫКАЛЬНАЯ ВИКТОРИНА\КСИЛОФО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67" y="3717032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3928" y="404663"/>
            <a:ext cx="50513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Молоточком: «Тук, тук, тук»,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По дощечкам ходит стук.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Необычный вышел звон,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Что же это?....</a:t>
            </a:r>
            <a:endParaRPr lang="ru-RU" sz="24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53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РЕЩИКОВА 2015-2016 Г\МУЗЫКАЛЬНАЯ ВИКТОРИНА\загад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47837" y="1700808"/>
            <a:ext cx="3248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ru-RU" sz="54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конкурс</a:t>
            </a:r>
            <a:endParaRPr lang="ru-RU" sz="5400" b="1" cap="none" spc="50" dirty="0">
              <a:ln w="11430"/>
              <a:blipFill>
                <a:blip r:embed="rId3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884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692696"/>
            <a:ext cx="4067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Три струны, играет звонко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Инструмент тот — «треуголка».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Поскорее узнавай-ка,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Что же это?</a:t>
            </a:r>
          </a:p>
        </p:txBody>
      </p:sp>
      <p:pic>
        <p:nvPicPr>
          <p:cNvPr id="1026" name="Picture 2" descr="C:\Users\Пользователь\Desktop\РЕЩИКОВА 2015-2016 Г\МУЗЫКАЛЬНАЯ ВИКТОРИНА\БАЛАЛАЙКА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12" y="1196752"/>
            <a:ext cx="33051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РЕЩИКОВА 2015-2016 Г\МУЗЫКАЛЬНАЯ ВИКТОРИНА\БАЛАЛАЙ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13" y="3335728"/>
            <a:ext cx="2133600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87664" y="3295768"/>
            <a:ext cx="4707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БАЛАЛАЙКА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460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5976" y="2606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Звенит струна, поет она,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 песня всем ее слышна.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Шесть струн играют что угодно,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А инструмент тот вечно модный.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Он никогда не станет старым.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Тот инструмент зовем...</a:t>
            </a:r>
          </a:p>
        </p:txBody>
      </p:sp>
      <p:pic>
        <p:nvPicPr>
          <p:cNvPr id="5122" name="Picture 2" descr="C:\Users\Пользователь\Desktop\РЕЩИКОВА 2015-2016 Г\МУЗЫКАЛЬНАЯ ВИКТОРИНА\ЭЛ.ГИТАР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355" y="450659"/>
            <a:ext cx="1623488" cy="45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РЕЩИКОВА 2015-2016 Г\МУЗЫКАЛЬНАЯ ВИКТОРИНА\ГИТАРА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86" y="1261574"/>
            <a:ext cx="2425055" cy="483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77292" y="4149080"/>
            <a:ext cx="2926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ГИТАРА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5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54430" y="2640980"/>
            <a:ext cx="2147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АРФА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Мама как-то мне сказала,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Что её бабуля Марфа,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Очень здорово играла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И на домре, и на… </a:t>
            </a:r>
          </a:p>
        </p:txBody>
      </p:sp>
      <p:pic>
        <p:nvPicPr>
          <p:cNvPr id="13314" name="Picture 2" descr="C:\Users\Пользователь\Desktop\РЕЩИКОВА 2015-2016 Г\МУЗЫКАЛЬНАЯ ВИКТОРИНА\АРФ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2820888" cy="56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41247" y="2995253"/>
            <a:ext cx="4573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АККОРДЕОН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7889" y="38201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Вот клавиши, как на рояле,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Но чтобы они заиграли,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Чтобы песня была неплоха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Растягивать надо меха. 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290" name="Picture 2" descr="C:\Users\Пользователь\Desktop\РЕЩИКОВА 2015-2016 Г\МУЗЫКАЛЬНАЯ ВИКТОРИНА\АККОРДЕО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91" y="2060848"/>
            <a:ext cx="3230813" cy="254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\Desktop\РЕЩИКОВА 2015-2016 Г\МУЗЫКАЛЬНАЯ ВИКТОРИНА\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685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26064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У него рубашка в складку,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Любит он плясать вприсядку,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Он и пляшет, и поет —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Если в руки попадет.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Сорок пуговиц на нем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С перламутровым огнем.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Весельчак, а не буян </a:t>
            </a:r>
            <a:b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Голосистый наш...</a:t>
            </a:r>
          </a:p>
        </p:txBody>
      </p:sp>
      <p:pic>
        <p:nvPicPr>
          <p:cNvPr id="3074" name="Picture 2" descr="C:\Users\Пользователь\Desktop\РЕЩИКОВА 2015-2016 Г\МУЗЫКАЛЬНАЯ ВИКТОРИНА\БАЯ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67759"/>
            <a:ext cx="3255734" cy="25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05141" y="4581128"/>
            <a:ext cx="2172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БАЯН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5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295</TotalTime>
  <Words>354</Words>
  <Application>Microsoft Office PowerPoint</Application>
  <PresentationFormat>Экран (4:3)</PresentationFormat>
  <Paragraphs>89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29</cp:revision>
  <dcterms:created xsi:type="dcterms:W3CDTF">2016-05-16T05:16:07Z</dcterms:created>
  <dcterms:modified xsi:type="dcterms:W3CDTF">2016-05-25T14:21:54Z</dcterms:modified>
</cp:coreProperties>
</file>