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651A8-1F60-47FB-BF83-09F766FA1B7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D3075-B837-46D0-83A0-6FE77A028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9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D3075-B837-46D0-83A0-6FE77A0289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7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3113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Calibri"/>
                <a:cs typeface="Times New Roman"/>
              </a:rPr>
              <a:t>Районный конкурс мастер-классов</a:t>
            </a:r>
            <a:b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Мастер-класс 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педагогов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Тема: «Старинное жилище бурят – юрта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 Екатерина Владимировна,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№6 «Березка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717032"/>
            <a:ext cx="3816424" cy="25654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6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соленого теста и холодного фарфора.</a:t>
            </a:r>
            <a:endParaRPr lang="ru-RU" dirty="0"/>
          </a:p>
        </p:txBody>
      </p:sp>
      <p:pic>
        <p:nvPicPr>
          <p:cNvPr id="3074" name="Picture 2" descr="H:\проект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189" y="2492896"/>
            <a:ext cx="2022872" cy="363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H:\проект\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4939" y="2564904"/>
            <a:ext cx="2022872" cy="356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089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на 3 этапе украшают юрты</a:t>
            </a:r>
            <a:endParaRPr lang="ru-RU" dirty="0"/>
          </a:p>
        </p:txBody>
      </p:sp>
      <p:pic>
        <p:nvPicPr>
          <p:cNvPr id="4098" name="Picture 2" descr="H:\проект\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H:\проект\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9457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090940" cy="345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D:\Рабочий стол\итог\IMG_20210329_155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28083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2046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5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ФГОС ДО предъявляет требования к объединению обучения и воспитания в целостный образовательный процесс на основе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духовно-нравственных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социокультурных ценностей и предполагает формирование первичных представлений о малой родине и Отечестве, о социокультурных ценностях нашего народа, об отечественных традициях и праздниках.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9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Проблема.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празднования Белого месяца был реализован проект «Город кочевников» с участием воспитателя, родителей и детей старшей группы, который был направлен на ознакомление и сохранение традиций бурятского народа. Итоговым мероприятием его стало изготовление родителями макетов города кочевников, после чего дети захотели самостоятельно изготовить юрты для своего города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кочевников.</a:t>
            </a:r>
            <a:r>
              <a:rPr lang="ru-RU" dirty="0" err="1" smtClean="0"/>
              <a:t>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50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Изготовление бурятской юрты  из соленого теста, холодного фарфора, папье-маше и украшение с помощью различных материалов.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мастер класса: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ценностное отношение детей, родителей и педагогов  к богатому культурному наследию Республики Бурятия;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сохранить культурное богатство Бурятии;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 появлению интереса и мотивации у детей к изучению культуры Бурятии, народных традиций;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художественное творчество у детей старшего дошкольного возраста;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потребности в духовно- нравственных и культурных ценностях;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 эстетическому воспитанию детей дошкольного возраста;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создать благоприятную образовательную среду для всех участников образовательного процесса (педагогов, родителей и детей) посредством включения их в совместную творческую деятельность;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-воспитывать аккуратность в работе с различным материалом</a:t>
            </a:r>
          </a:p>
        </p:txBody>
      </p:sp>
    </p:spTree>
    <p:extLst>
      <p:ext uri="{BB962C8B-B14F-4D97-AF65-F5344CB8AC3E}">
        <p14:creationId xmlns:p14="http://schemas.microsoft.com/office/powerpoint/2010/main" val="34981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первый: Берем пластиковую бутылку, обрезаем верхнюю часть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26456"/>
            <a:ext cx="1298665" cy="3200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mg.povar.ru/uploads/19/0f/dc/8f/kolokolchik_iz_konfet-159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26457"/>
            <a:ext cx="5040560" cy="3183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0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Папье-маше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Материалы:</a:t>
            </a:r>
          </a:p>
          <a:p>
            <a:pPr marL="0" indent="0">
              <a:buNone/>
            </a:pPr>
            <a:r>
              <a:rPr lang="ru-RU" dirty="0"/>
              <a:t>Клей ПВА;</a:t>
            </a:r>
          </a:p>
          <a:p>
            <a:pPr marL="0" indent="0">
              <a:buNone/>
            </a:pPr>
            <a:r>
              <a:rPr lang="ru-RU" dirty="0"/>
              <a:t>Бумажные салфетки.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Этап второй: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D:\Рабочий стол\итог\IMG_20210330_012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24" y="3717032"/>
            <a:ext cx="2736304" cy="238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467187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5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34" y="908720"/>
            <a:ext cx="6644026" cy="52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96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Дети на втором этапе: делают папье-маше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:\проект\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2584847" cy="344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H:\проект\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564904"/>
            <a:ext cx="2506191" cy="3456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0510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269</TotalTime>
  <Words>113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                 Районный конкурс мастер-классов    Мастер-класс для педагогов Тема: «Старинное жилище бурят – юрта».    Денисова Екатерина Владимировна,  воспитатель МБДОУ «Детский сад №6 «Березка»</vt:lpstr>
      <vt:lpstr>Актуальность: ФГОС ДО предъявляет требования к объединению обучения и воспитания в целостный образовательный процесс на основе духовно-нравственных и социокультурных ценностей и предполагает формирование первичных представлений о малой родине и Отечестве, о социокультурных ценностях нашего народа, об отечественных традициях и праздниках. </vt:lpstr>
      <vt:lpstr>Проблема. В течение празднования Белого месяца был реализован проект «Город кочевников» с участием воспитателя, родителей и детей старшей группы, который был направлен на ознакомление и сохранение традиций бурятского народа. Итоговым мероприятием его стало изготовление родителями макетов города кочевников, после чего дети захотели самостоятельно изготовить юрты для своего города кочевников.иков</vt:lpstr>
      <vt:lpstr>Цель: Изготовление бурятской юрты  из соленого теста, холодного фарфора, папье-маше и украшение с помощью различных материалов. Задачи мастер класса: - формировать ценностное отношение детей, родителей и педагогов  к богатому культурному наследию Республики Бурятия; - сохранить культурное богатство Бурятии; - способствовать появлению интереса и мотивации у детей к изучению культуры Бурятии, народных традиций; - развивать художественное творчество у детей старшего дошкольного возраста; - формировать потребности в духовно- нравственных и культурных ценностях; - способствовать эстетическому воспитанию детей дошкольного возраста; - создать благоприятную образовательную среду для всех участников образовательного процесса (педагогов, родителей и детей) посредством включения их в совместную творческую деятельность; -воспитывать аккуратность в работе с различным материалом</vt:lpstr>
      <vt:lpstr>Этап первый: Берем пластиковую бутылку, обрезаем верхнюю часть</vt:lpstr>
      <vt:lpstr>Этап второй:</vt:lpstr>
      <vt:lpstr>Презентация PowerPoint</vt:lpstr>
      <vt:lpstr>Презентация PowerPoint</vt:lpstr>
      <vt:lpstr>Дети на втором этапе: делают папье-маше</vt:lpstr>
      <vt:lpstr>Из соленого теста и холодного фарфора.</vt:lpstr>
      <vt:lpstr>Дети на 3 этапе украшают юрты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Мастер-класс для педагогов Тема: «Старинное жилище бурят – юрта».       </dc:title>
  <dc:creator>111</dc:creator>
  <cp:lastModifiedBy>Пользователь</cp:lastModifiedBy>
  <cp:revision>13</cp:revision>
  <dcterms:created xsi:type="dcterms:W3CDTF">2021-03-28T15:33:08Z</dcterms:created>
  <dcterms:modified xsi:type="dcterms:W3CDTF">2021-03-30T01:10:46Z</dcterms:modified>
</cp:coreProperties>
</file>