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651A8-1F60-47FB-BF83-09F766FA1B7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D3075-B837-46D0-83A0-6FE77A028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798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D3075-B837-46D0-83A0-6FE77A02897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172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68960"/>
            <a:ext cx="7772400" cy="3113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ea typeface="Calibri"/>
                <a:cs typeface="Times New Roman"/>
              </a:rPr>
              <a:t>Районный конкурс мастер-классов</a:t>
            </a:r>
            <a:br>
              <a:rPr lang="ru-RU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Мастер-класс </a:t>
            </a: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педагогов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1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Тема: «Старинное жилище бурят – юрта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».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200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2400" dirty="0">
                <a:ea typeface="Calibri"/>
                <a:cs typeface="Times New Roman"/>
              </a:rPr>
              <a:t/>
            </a:r>
            <a:br>
              <a:rPr lang="ru-RU" sz="2400" dirty="0">
                <a:ea typeface="Calibri"/>
                <a:cs typeface="Times New Roman"/>
              </a:rPr>
            </a:br>
            <a:r>
              <a:rPr lang="ru-RU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Денисова Екатерина Владимировна, </a:t>
            </a:r>
            <a:r>
              <a:rPr lang="ru-RU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№6 «Березка</a:t>
            </a:r>
            <a:r>
              <a:rPr lang="ru-RU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3717032"/>
            <a:ext cx="3816424" cy="25654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16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соленого теста и холодного фарфора.</a:t>
            </a:r>
            <a:endParaRPr lang="ru-RU" dirty="0"/>
          </a:p>
        </p:txBody>
      </p:sp>
      <p:pic>
        <p:nvPicPr>
          <p:cNvPr id="3074" name="Picture 2" descr="H:\проект\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6189" y="2492896"/>
            <a:ext cx="2022872" cy="3633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H:\проект\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4939" y="2564904"/>
            <a:ext cx="2022872" cy="3561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0894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на 3 этапе украшают юрты</a:t>
            </a:r>
            <a:endParaRPr lang="ru-RU" dirty="0"/>
          </a:p>
        </p:txBody>
      </p:sp>
      <p:pic>
        <p:nvPicPr>
          <p:cNvPr id="4098" name="Picture 2" descr="H:\проект\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01" y="2679700"/>
            <a:ext cx="2584847" cy="344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9" name="Picture 3" descr="H:\проект\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951" y="2679700"/>
            <a:ext cx="2584847" cy="344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94575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3090940" cy="345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 descr="D:\Рабочий стол\итог\IMG_20210329_1553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76872"/>
            <a:ext cx="2808312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2046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Спасибо за внимание!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953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068960"/>
            <a:ext cx="8229600" cy="125272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ФГОС ДО предъявляет требования к объединению обучения и воспитания в целостный образовательный процесс на основе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духовно-нравственных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социокультурных ценностей и предполагает формирование первичных представлений о малой родине и Отечестве, о социокультурных ценностях нашего народа, об отечественных традициях и праздниках.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394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Проблема.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течение празднования Белого месяца был реализован проект «Город кочевников» с участием воспитателя, родителей и детей старшей группы, который был направлен на ознакомление и сохранение традиций бурятского народа. Итоговым мероприятием его стало изготовление родителями макетов города кочевников, после чего дети захотели самостоятельно изготовить юрты для своего города </a:t>
            </a:r>
            <a:r>
              <a:rPr lang="ru-RU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кочевников.</a:t>
            </a:r>
            <a:r>
              <a:rPr lang="ru-RU" dirty="0" err="1" smtClean="0"/>
              <a:t>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506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25272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Изготовление бурятской юрты  из соленого теста, холодного фарфора, папье-маше и украшение с помощью различных материалов.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мастер класса: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формировать ценностное отношение детей, родителей и педагогов  к богатому культурному наследию Республики Бурятия;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сохранить культурное богатство Бурятии;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способствовать появлению интереса и мотивации у детей к изучению культуры Бурятии, народных традиций;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развивать художественное творчество у детей старшего дошкольного возраста;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формировать потребности в духовно- нравственных и культурных ценностях;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способствовать эстетическому воспитанию детей дошкольного возраста;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создать благоприятную образовательную среду для всех участников образовательного процесса (педагогов, родителей и детей) посредством включения их в совместную творческую деятельность;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-воспитывать аккуратность в работе с различным материалом</a:t>
            </a:r>
          </a:p>
        </p:txBody>
      </p:sp>
    </p:spTree>
    <p:extLst>
      <p:ext uri="{BB962C8B-B14F-4D97-AF65-F5344CB8AC3E}">
        <p14:creationId xmlns:p14="http://schemas.microsoft.com/office/powerpoint/2010/main" val="349811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 первый: Берем пластиковую бутылку, обрезаем верхнюю часть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26456"/>
            <a:ext cx="1298665" cy="3200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img.povar.ru/uploads/19/0f/dc/8f/kolokolchik_iz_konfet-1599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026457"/>
            <a:ext cx="5040560" cy="31839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407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Папье-маше</a:t>
            </a:r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Материалы:</a:t>
            </a:r>
          </a:p>
          <a:p>
            <a:pPr marL="0" indent="0">
              <a:buNone/>
            </a:pPr>
            <a:r>
              <a:rPr lang="ru-RU" dirty="0"/>
              <a:t>Клей ПВА;</a:t>
            </a:r>
          </a:p>
          <a:p>
            <a:pPr marL="0" indent="0">
              <a:buNone/>
            </a:pPr>
            <a:r>
              <a:rPr lang="ru-RU" dirty="0"/>
              <a:t>Бумажные салфетки.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Этап второй: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D:\Рабочий стол\итог\IMG_20210330_0129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024" y="3717032"/>
            <a:ext cx="2736304" cy="238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64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467187" cy="485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652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334" y="908720"/>
            <a:ext cx="6644026" cy="5217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796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Дети на втором этапе: делают папье-маше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H:\проект\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2584847" cy="3446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H:\проект\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951" y="2564904"/>
            <a:ext cx="2506191" cy="3456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05105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269</TotalTime>
  <Words>113</Words>
  <Application>Microsoft Office PowerPoint</Application>
  <PresentationFormat>Экран (4:3)</PresentationFormat>
  <Paragraphs>16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                  Районный конкурс мастер-классов    Мастер-класс для педагогов Тема: «Старинное жилище бурят – юрта».    Денисова Екатерина Владимировна,  воспитатель МБДОУ «Детский сад №6 «Березка»</vt:lpstr>
      <vt:lpstr>Актуальность: ФГОС ДО предъявляет требования к объединению обучения и воспитания в целостный образовательный процесс на основе духовно-нравственных и социокультурных ценностей и предполагает формирование первичных представлений о малой родине и Отечестве, о социокультурных ценностях нашего народа, об отечественных традициях и праздниках. </vt:lpstr>
      <vt:lpstr>Проблема. В течение празднования Белого месяца был реализован проект «Город кочевников» с участием воспитателя, родителей и детей старшей группы, который был направлен на ознакомление и сохранение традиций бурятского народа. Итоговым мероприятием его стало изготовление родителями макетов города кочевников, после чего дети захотели самостоятельно изготовить юрты для своего города кочевников.иков</vt:lpstr>
      <vt:lpstr>Цель: Изготовление бурятской юрты  из соленого теста, холодного фарфора, папье-маше и украшение с помощью различных материалов. Задачи мастер класса: - формировать ценностное отношение детей, родителей и педагогов  к богатому культурному наследию Республики Бурятия; - сохранить культурное богатство Бурятии; - способствовать появлению интереса и мотивации у детей к изучению культуры Бурятии, народных традиций; - развивать художественное творчество у детей старшего дошкольного возраста; - формировать потребности в духовно- нравственных и культурных ценностях; - способствовать эстетическому воспитанию детей дошкольного возраста; - создать благоприятную образовательную среду для всех участников образовательного процесса (педагогов, родителей и детей) посредством включения их в совместную творческую деятельность; -воспитывать аккуратность в работе с различным материалом</vt:lpstr>
      <vt:lpstr>Этап первый: Берем пластиковую бутылку, обрезаем верхнюю часть</vt:lpstr>
      <vt:lpstr>Этап второй:</vt:lpstr>
      <vt:lpstr>Презентация PowerPoint</vt:lpstr>
      <vt:lpstr>Презентация PowerPoint</vt:lpstr>
      <vt:lpstr>Дети на втором этапе: делают папье-маше</vt:lpstr>
      <vt:lpstr>Из соленого теста и холодного фарфора.</vt:lpstr>
      <vt:lpstr>Дети на 3 этапе украшают юрты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Мастер-класс для педагогов Тема: «Старинное жилище бурят – юрта».       </dc:title>
  <dc:creator>111</dc:creator>
  <cp:lastModifiedBy>Пользователь</cp:lastModifiedBy>
  <cp:revision>13</cp:revision>
  <dcterms:created xsi:type="dcterms:W3CDTF">2021-03-28T15:33:08Z</dcterms:created>
  <dcterms:modified xsi:type="dcterms:W3CDTF">2021-03-30T01:10:46Z</dcterms:modified>
</cp:coreProperties>
</file>