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2" r:id="rId11"/>
    <p:sldId id="271" r:id="rId12"/>
    <p:sldId id="270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22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5.jpeg"/><Relationship Id="rId4" Type="http://schemas.microsoft.com/office/2007/relationships/hdphoto" Target="../media/hdphoto1.wdp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2.jpe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конференция 2020\1222091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255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908720"/>
            <a:ext cx="799288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«Консультативный пункт в ДОУ, как одна из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вариативных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дошкольного образования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6 «Берёзка»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воспитатель: О.Ю. Кудрявцева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О.Л.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Петрожицкая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548680"/>
            <a:ext cx="7344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пункта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покажут Вам различные приемы, игры, упражнения для познавательного и физического развития Вашего ребенка;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проконсультируют Вас по вопросам воспитания, обучения и   развития Ваших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dmin\Desktop\конференция 2020\20190919_1639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75269"/>
            <a:ext cx="2124125" cy="1593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конференция 2020\DSCN77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680" y="4797152"/>
            <a:ext cx="2010672" cy="150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конференция 2020\IMG_20171116_1636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51" y="4294868"/>
            <a:ext cx="1884518" cy="251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esktop\конференция 2020\IMG-29376c1413ae6eb25622459e755fb676-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091" y="2503103"/>
            <a:ext cx="1542229" cy="205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Desktop\конференция 2020\PB23035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709" y="3212976"/>
            <a:ext cx="2547815" cy="191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33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3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784887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медицинская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Окажет помощь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составлении режима дня и организации   правильного питания ребенка;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научит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проводить закаливающие процедуры с учетом индивидуальных особенностей Вашего ребенка;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даст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советы по вопросам профилактики различных   заболеваний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конференция 2020\IMG_20200826_134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3185253" cy="23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конференция 2020\IMG_20200825_1306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48" y="3759374"/>
            <a:ext cx="3394176" cy="25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33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548680"/>
            <a:ext cx="76328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В конце каждой встречи сотрудники ДОУ обеспечивают родителей необходимой информацией:</a:t>
            </a:r>
          </a:p>
          <a:p>
            <a:pPr algn="ctr">
              <a:buFont typeface="Wingdings" pitchFamily="2" charset="2"/>
              <a:buChar char="v"/>
            </a:pPr>
            <a:r>
              <a:rPr lang="ru-RU" alt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буклеты;</a:t>
            </a:r>
          </a:p>
          <a:p>
            <a:pPr algn="ctr">
              <a:buFont typeface="Wingdings" pitchFamily="2" charset="2"/>
              <a:buChar char="v"/>
            </a:pPr>
            <a:r>
              <a:rPr lang="ru-RU" alt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информационные листки;</a:t>
            </a:r>
          </a:p>
          <a:p>
            <a:pPr algn="ctr">
              <a:buFont typeface="Wingdings" pitchFamily="2" charset="2"/>
              <a:buChar char="v"/>
            </a:pPr>
            <a:r>
              <a:rPr lang="ru-RU" alt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памятки;</a:t>
            </a:r>
          </a:p>
          <a:p>
            <a:pPr algn="ctr">
              <a:buFont typeface="Wingdings" pitchFamily="2" charset="2"/>
              <a:buChar char="v"/>
            </a:pPr>
            <a:r>
              <a:rPr lang="ru-RU" alt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подборки практического материала;</a:t>
            </a:r>
          </a:p>
          <a:p>
            <a:pPr algn="ctr">
              <a:buFont typeface="Wingdings" pitchFamily="2" charset="2"/>
              <a:buChar char="v"/>
            </a:pPr>
            <a:r>
              <a:rPr lang="ru-RU" altLang="ru-RU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фотоматериалы.</a:t>
            </a:r>
          </a:p>
        </p:txBody>
      </p:sp>
    </p:spTree>
    <p:extLst>
      <p:ext uri="{BB962C8B-B14F-4D97-AF65-F5344CB8AC3E}">
        <p14:creationId xmlns:p14="http://schemas.microsoft.com/office/powerpoint/2010/main" val="276033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38" y="-20243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78318" y="601296"/>
            <a:ext cx="53839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                   СЕМЬЯ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211960" y="132402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3002675" y="13181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3658"/>
            <a:ext cx="1673424" cy="223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24735"/>
            <a:ext cx="1826568" cy="243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254" y="2191045"/>
            <a:ext cx="1266677" cy="224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62907" y="4599887"/>
            <a:ext cx="1242138" cy="193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368" y="4669500"/>
            <a:ext cx="1186224" cy="191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80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конференция 2020\с_днем_Знани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26"/>
            <a:ext cx="9144000" cy="687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75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7605464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97346"/>
            <a:ext cx="77048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и преемственности семейного и общественного воспитания, оказание методической и психолого-педагогической помощи родителям (законным представителям), обеспечивающим получение детьми дошкольного образования в форме семейного.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методической и психолого-педагогической помощи родителям в овладении современными технологиями воспитания и развития детей.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психологической помощи родителям в преодолении собственных психологических проблем, связанных с воспитанием ребенка, нормализации детско-родительских отношений.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социализации детей дошкольного возраста, не посещающих образовательные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38592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9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Консультационный центр является структурной единицей образовательной организации, действие его строго регламентируется нормативно-правовой базой: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Федеральный уровень: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Федеральный закон "Об образовании в Российской Федерации" №273-ФЗ (от 29.12.2012 года);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Федеральный государственный образовательный стандарт дошкольного образования (Приказ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 17.10.2013 №1155);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постановление Правительства РФ от 26 декабря 2017 г. № 1642 "Об утверждении государственной программы Российской Федерации "Развитие образования";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Указ Президента РФ от 7 мая 2018 г. № 204 "О национальных целях и стратегических задачах развития Российской Федерации на период до 2024 года";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Региональный уровень: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Министерства образования и науки Республике Бурятия № 02-16/4102 от 11.12.2017 г.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Муниципальный уровень: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 МКУ РУО «Кяхтинский район» «О создании при МБДОУ консультационных центров» № 10 от 29.01.2015 г.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Положение «О консультативном пункте» № 4 от 11.10.2015 г.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 «Об открытии консультационного пункта» № 10 от 11.10.2015 г.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5130565"/>
              </p:ext>
            </p:extLst>
          </p:nvPr>
        </p:nvGraphicFramePr>
        <p:xfrm>
          <a:off x="683568" y="4195542"/>
          <a:ext cx="1584176" cy="21687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Acrobat Document" r:id="rId4" imgW="5886363" imgH="8058132" progId="AcroExch.Document.11">
                  <p:embed/>
                </p:oleObj>
              </mc:Choice>
              <mc:Fallback>
                <p:oleObj name="Acrobat Document" r:id="rId4" imgW="5886363" imgH="8058132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4195542"/>
                        <a:ext cx="1584176" cy="21687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857933"/>
              </p:ext>
            </p:extLst>
          </p:nvPr>
        </p:nvGraphicFramePr>
        <p:xfrm>
          <a:off x="3491880" y="4653136"/>
          <a:ext cx="1339282" cy="1815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Acrobat Document" r:id="rId6" imgW="6019727" imgH="8162885" progId="AcroExch.Document.11">
                  <p:embed/>
                </p:oleObj>
              </mc:Choice>
              <mc:Fallback>
                <p:oleObj name="Acrobat Document" r:id="rId6" imgW="6019727" imgH="816288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91880" y="4653136"/>
                        <a:ext cx="1339282" cy="1815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466641"/>
              </p:ext>
            </p:extLst>
          </p:nvPr>
        </p:nvGraphicFramePr>
        <p:xfrm>
          <a:off x="5940152" y="4005064"/>
          <a:ext cx="1497807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Acrobat Document" r:id="rId8" imgW="6010264" imgH="8153229" progId="AcroExch.Document.11">
                  <p:embed/>
                </p:oleObj>
              </mc:Choice>
              <mc:Fallback>
                <p:oleObj name="Acrobat Document" r:id="rId8" imgW="6010264" imgH="815322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40152" y="4005064"/>
                        <a:ext cx="1497807" cy="20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184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04664"/>
            <a:ext cx="748883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идеи организации консультативного пункта также обусловлен необходимостью: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поиска новых эффективных форм образовательного взаимодействия с семьёй;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оказания дифференцированной методической, психолого-педагогической и диагностической помощи родителям, обеспечивающим получение детьми дошкольного образования в форме семейного;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развития системы дополнительных услуг, обеспечивающих индивидуальное развитие и воспитание детей, не посещающих дошкольные образовательные организации;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освоения педагогами инновационных технологий взаимодействия с родителями (законными представителями).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обоих родителей, как проблема воспитания детей в семье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послужило мотивацией для организации работы консультативного пункта нашем ДОУ. 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57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6687" y="1052736"/>
            <a:ext cx="72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Новизна и оригинальность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состоит в том, что расширено сотрудничество педагогов ДОО и семьи:  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во-первых, взаимодействие с родителями детей раннего возраста начинается задолго до поступления ребёнка в детский сад;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во-вторых, оказывается помощь родителям в выявлении различных отклонений в физическом, психическом и социальном развитии у детей, не посещающих образовательные учреждения.</a:t>
            </a:r>
          </a:p>
        </p:txBody>
      </p:sp>
    </p:spTree>
    <p:extLst>
      <p:ext uri="{BB962C8B-B14F-4D97-AF65-F5344CB8AC3E}">
        <p14:creationId xmlns:p14="http://schemas.microsoft.com/office/powerpoint/2010/main" val="72904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404664"/>
            <a:ext cx="727280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Формы работы с </a:t>
            </a:r>
            <a:r>
              <a:rPr lang="ru-RU" sz="40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групповые;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индивидуальные;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семейное консультирование родителей в сочетании с индивидуальной образовательной деятельностью ребёнка со специалистами;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создание ключевых ситуаций по созданию условий для игровой деятельности и воспитанию в семье;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подгрупповое консультирование семей с одинаковыми эмоционально нейтральными проблемами;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ответы на обращение родителей, присланные по почте или заданные по телефону доверия ДОУ;</a:t>
            </a:r>
          </a:p>
          <a:p>
            <a:pPr>
              <a:buFont typeface="Wingdings" pitchFamily="2" charset="2"/>
              <a:buChar char="ü"/>
            </a:pP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индивидуальная работа с детьми организуется в присутствии родителей </a:t>
            </a:r>
            <a:endParaRPr lang="ru-RU" alt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7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9" y="548680"/>
            <a:ext cx="71287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Работа с </a:t>
            </a:r>
            <a:r>
              <a:rPr lang="ru-RU" sz="3600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Консультации с использованием различных игр и элементов тренингов;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Практикумы;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Теоретические и практические семинары;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Педагогические гостиные;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Вовлечение родителей и детей в совместное проведение праздников, выставок, ярмарок</a:t>
            </a:r>
            <a:r>
              <a:rPr lang="ru-RU" alt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9729858"/>
              </p:ext>
            </p:extLst>
          </p:nvPr>
        </p:nvGraphicFramePr>
        <p:xfrm>
          <a:off x="2771800" y="3212976"/>
          <a:ext cx="2461182" cy="3358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4" imgW="5924509" imgH="8086515" progId="AcroExch.Document.11">
                  <p:embed/>
                </p:oleObj>
              </mc:Choice>
              <mc:Fallback>
                <p:oleObj name="Acrobat Document" r:id="rId4" imgW="5924509" imgH="808651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71800" y="3212976"/>
                        <a:ext cx="2461182" cy="33585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776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6768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психолого-педагогической помощи родителям (законным представителям) в Консультативном пункте строится на основе интеграции деятельности специалистов</a:t>
            </a:r>
          </a:p>
        </p:txBody>
      </p:sp>
      <p:pic>
        <p:nvPicPr>
          <p:cNvPr id="7170" name="Picture 2" descr="C:\Users\Admin\Desktop\конференция 2020\IMG_20170216_1640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67" y="1656095"/>
            <a:ext cx="1767778" cy="177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конференция 2020\IMG_20171116_163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456" y="3592238"/>
            <a:ext cx="2040481" cy="272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конференция 2020\DSC029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230" y="1633985"/>
            <a:ext cx="2105404" cy="157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конференция 2020\DSC0298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56095"/>
            <a:ext cx="2118938" cy="158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dmin\Desktop\конференция 2020\IMG-20181218-WA00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633" y="3537078"/>
            <a:ext cx="2040721" cy="272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81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конференция 2020\kids_powerpoint_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" y="0"/>
            <a:ext cx="91433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620688"/>
            <a:ext cx="705678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познавательно-речевого </a:t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 уровень познавательно-речевого  развития Вашего ребенка;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Покажет, как Вы можете помочь ребенку избавиться   от речевых недостатков;</a:t>
            </a:r>
          </a:p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Научит Вас и Вашего ребенка интересным речевым  играм и упражнениям.</a:t>
            </a:r>
          </a:p>
          <a:p>
            <a:endParaRPr lang="ru-RU" dirty="0"/>
          </a:p>
        </p:txBody>
      </p:sp>
      <p:pic>
        <p:nvPicPr>
          <p:cNvPr id="5122" name="Picture 2" descr="C:\Users\Admin\Desktop\конференция 2020\с телефона 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93014"/>
            <a:ext cx="2304256" cy="30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конференция 2020\IMG-6faeb23b64c3d5bf154b30db5883c70b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29000"/>
            <a:ext cx="2204567" cy="293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33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435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2020-08-26T00:56:25Z</dcterms:created>
  <dcterms:modified xsi:type="dcterms:W3CDTF">2020-08-27T06:08:26Z</dcterms:modified>
</cp:coreProperties>
</file>