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РЕЩИКОВА 2015-2016 Г\МУЗЫКАЛЬНАЯ ВИКТОРИНА\1670296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3297337" cy="429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87049" y="303582"/>
            <a:ext cx="5273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blipFill>
                  <a:blip r:embed="rId4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МАКСИМИЛИАН</a:t>
            </a:r>
            <a:endParaRPr lang="ru-RU" sz="5400" b="1" cap="none" spc="50" dirty="0">
              <a:ln w="11430"/>
              <a:blipFill>
                <a:blip r:embed="rId4"/>
                <a:tile tx="0" ty="0" sx="100000" sy="100000" flip="none" algn="tl"/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826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ользователь\Desktop\РЕЩИКОВА 2015-2016 Г\МУЗЫКАЛЬНАЯ ВИКТОРИНА\картинки и фон\ОРВЕСТР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4414242" cy="480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Пользователь\Desktop\РЕЩИКОВА 2015-2016 Г\МУЗЫКАЛЬНАЯ ВИКТОРИНА\картинки и фон\0_72d87_4b36adaa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40768"/>
            <a:ext cx="3227982" cy="424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00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8013" y="303582"/>
            <a:ext cx="407188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cap="none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III</a:t>
            </a:r>
            <a:r>
              <a:rPr lang="ru-RU" sz="6600" b="1" cap="none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600" b="1" cap="none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</a:t>
            </a:r>
            <a:endParaRPr lang="ru-RU" sz="6600" b="1" cap="none" spc="50" dirty="0">
              <a:ln w="11430"/>
              <a:blipFill>
                <a:blip r:embed="rId3"/>
                <a:tile tx="0" ty="0" sx="100000" sy="100000" flip="none" algn="tl"/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 descr="C:\Users\Пользователь\Desktop\РЕЩИКОВА 2015-2016 Г\МУЗЫКАЛЬНАЯ ВИКТОРИНА\картинки и фон\0_166ce9_907b646b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36931"/>
            <a:ext cx="547260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46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Пользователь\Desktop\РЕЩИКОВА 2015-2016 Г\МУЗЫКАЛЬНАЯ ВИКТОРИНА\Новая папка\0_7eb89_3ee7d362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03700"/>
            <a:ext cx="5184576" cy="365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РЕЩИКОВА 2015-2016 Г\МУЗЫКАЛЬНАЯ ВИКТОРИНА\картинки и фон\0_7eb82_5edf9da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49892"/>
            <a:ext cx="3077245" cy="335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83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РЕЩИКОВА 2015-2016 Г\МУЗЫКАЛЬНАЯ ВИКТОРИНА\Новая папка\ВИОЛОНЧЕЛЬ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023" y="740953"/>
            <a:ext cx="4104456" cy="537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ользователь\Desktop\РЕЩИКОВА 2015-2016 Г\МУЗЫКАЛЬНАЯ ВИКТОРИНА\картинки и фон\0_6b82d_b6bb9810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08720"/>
            <a:ext cx="4369767" cy="474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1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РЕЩИКОВА 2015-2016 Г\МУЗЫКАЛЬНАЯ ВИКТОРИНА\Новая папка\БАРАБАН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26" y="1967702"/>
            <a:ext cx="5142649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Пользователь\Desktop\РЕЩИКОВА 2015-2016 Г\МУЗЫКАЛЬНАЯ ВИКТОРИНА\картинки и фон\0_7eb7e_c18905b7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55634"/>
            <a:ext cx="519712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11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ользователь\Desktop\РЕЩИКОВА 2015-2016 Г\МУЗЫКАЛЬНАЯ ВИКТОРИНА\Новая папка\ТАРЕЛК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036" y="2132856"/>
            <a:ext cx="5464429" cy="3328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Пользователь\Desktop\РЕЩИКОВА 2015-2016 Г\МУЗЫКАЛЬНАЯ ВИКТОРИНА\картинки и фон\0_7eb80_5047f054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44944"/>
            <a:ext cx="3938069" cy="461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11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ьзователь\Desktop\РЕЩИКОВА 2015-2016 Г\МУЗЫКАЛЬНАЯ ВИКТОРИНА\Новая папка\ТРУБА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549" y="1974492"/>
            <a:ext cx="5087404" cy="349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Пользователь\Desktop\РЕЩИКОВА 2015-2016 Г\МУЗЫКАЛЬНАЯ ВИКТОРИНА\картинки и фон\0_7eb81_f9bac6f4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33314"/>
            <a:ext cx="4032795" cy="381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11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ьзователь\Desktop\РЕЩИКОВА 2015-2016 Г\МУЗЫКАЛЬНАЯ ВИКТОРИНА\Новая папка\АККОРДЕ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620" y="1772816"/>
            <a:ext cx="4705672" cy="370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Пользователь\Desktop\РЕЩИКОВА 2015-2016 Г\МУЗЫКАЛЬНАЯ ВИКТОРИНА\картинки и фон\0_72d1c_20d7be30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797" y="1462982"/>
            <a:ext cx="495718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11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РЕЩИКОВА 2015-2016 Г\МУЗЫКАЛЬНАЯ ВИКТОРИНА\картинки и фон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0"/>
            <a:ext cx="9157498" cy="690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Desktop\РЕЩИКОВА 2015-2016 Г\МУЗЫКАЛЬНАЯ ВИКТОРИНА\Новая папка\ЭЛ.ГИТАР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09502">
            <a:off x="3717995" y="439663"/>
            <a:ext cx="2131197" cy="602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Пользователь\Desktop\РЕЩИКОВА 2015-2016 Г\МУЗЫКАЛЬНАЯ ВИКТОРИНА\картинки и фон\0_72d1d_88bb1689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5745"/>
            <a:ext cx="5214723" cy="392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00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</cp:revision>
  <dcterms:created xsi:type="dcterms:W3CDTF">2016-05-18T06:04:39Z</dcterms:created>
  <dcterms:modified xsi:type="dcterms:W3CDTF">2016-05-25T14:44:07Z</dcterms:modified>
</cp:coreProperties>
</file>