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2" r:id="rId16"/>
    <p:sldId id="270" r:id="rId17"/>
    <p:sldId id="273" r:id="rId18"/>
    <p:sldId id="271" r:id="rId19"/>
    <p:sldId id="274" r:id="rId20"/>
    <p:sldId id="275" r:id="rId21"/>
    <p:sldId id="276" r:id="rId22"/>
    <p:sldId id="277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0.jpe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microsoft.com/office/2007/relationships/hdphoto" Target="../media/hdphoto29.wdp"/><Relationship Id="rId4" Type="http://schemas.openxmlformats.org/officeDocument/2006/relationships/image" Target="../media/image15.gif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2.wdp"/><Relationship Id="rId3" Type="http://schemas.openxmlformats.org/officeDocument/2006/relationships/image" Target="../media/image53.png"/><Relationship Id="rId7" Type="http://schemas.openxmlformats.org/officeDocument/2006/relationships/image" Target="../media/image13.pn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23.wdp"/><Relationship Id="rId5" Type="http://schemas.openxmlformats.org/officeDocument/2006/relationships/image" Target="../media/image54.png"/><Relationship Id="rId15" Type="http://schemas.microsoft.com/office/2007/relationships/hdphoto" Target="../media/hdphoto34.wdp"/><Relationship Id="rId10" Type="http://schemas.openxmlformats.org/officeDocument/2006/relationships/image" Target="../media/image40.png"/><Relationship Id="rId4" Type="http://schemas.microsoft.com/office/2007/relationships/hdphoto" Target="../media/hdphoto32.wdp"/><Relationship Id="rId9" Type="http://schemas.microsoft.com/office/2007/relationships/hdphoto" Target="../media/hdphoto25.wdp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7.wdp"/><Relationship Id="rId3" Type="http://schemas.openxmlformats.org/officeDocument/2006/relationships/image" Target="../media/image56.png"/><Relationship Id="rId7" Type="http://schemas.microsoft.com/office/2007/relationships/hdphoto" Target="../media/hdphoto35.wdp"/><Relationship Id="rId12" Type="http://schemas.openxmlformats.org/officeDocument/2006/relationships/image" Target="../media/image6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36.wdp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4.png"/><Relationship Id="rId7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microsoft.com/office/2007/relationships/hdphoto" Target="../media/hdphoto39.wdp"/><Relationship Id="rId4" Type="http://schemas.microsoft.com/office/2007/relationships/hdphoto" Target="../media/hdphoto4.wdp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microsoft.com/office/2007/relationships/hdphoto" Target="../media/hdphoto36.wdp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image" Target="../media/image16.jpe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1.wdp"/><Relationship Id="rId15" Type="http://schemas.openxmlformats.org/officeDocument/2006/relationships/image" Target="../media/image32.png"/><Relationship Id="rId10" Type="http://schemas.microsoft.com/office/2007/relationships/hdphoto" Target="../media/hdphoto13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1.wdp"/><Relationship Id="rId1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microsoft.com/office/2007/relationships/hdphoto" Target="../media/hdphoto18.wdp"/><Relationship Id="rId12" Type="http://schemas.openxmlformats.org/officeDocument/2006/relationships/image" Target="../media/image38.png"/><Relationship Id="rId17" Type="http://schemas.microsoft.com/office/2007/relationships/hdphoto" Target="../media/hdphoto23.wdp"/><Relationship Id="rId2" Type="http://schemas.openxmlformats.org/officeDocument/2006/relationships/image" Target="../media/image16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20.wdp"/><Relationship Id="rId5" Type="http://schemas.openxmlformats.org/officeDocument/2006/relationships/image" Target="../media/image34.png"/><Relationship Id="rId15" Type="http://schemas.microsoft.com/office/2007/relationships/hdphoto" Target="../media/hdphoto22.wdp"/><Relationship Id="rId10" Type="http://schemas.openxmlformats.org/officeDocument/2006/relationships/image" Target="../media/image37.png"/><Relationship Id="rId19" Type="http://schemas.microsoft.com/office/2007/relationships/hdphoto" Target="../media/hdphoto24.wdp"/><Relationship Id="rId4" Type="http://schemas.microsoft.com/office/2007/relationships/hdphoto" Target="../media/hdphoto17.wdp"/><Relationship Id="rId9" Type="http://schemas.microsoft.com/office/2007/relationships/hdphoto" Target="../media/hdphoto19.wdp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7.png"/><Relationship Id="rId1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29.wdp"/><Relationship Id="rId17" Type="http://schemas.openxmlformats.org/officeDocument/2006/relationships/image" Target="../media/image10.png"/><Relationship Id="rId2" Type="http://schemas.openxmlformats.org/officeDocument/2006/relationships/image" Target="../media/image16.jpeg"/><Relationship Id="rId16" Type="http://schemas.microsoft.com/office/2007/relationships/hdphoto" Target="../media/hdphoto3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45.png"/><Relationship Id="rId14" Type="http://schemas.microsoft.com/office/2007/relationships/hdphoto" Target="../media/hdphoto3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Аниме мультяшный стиль лесной лес фон баннер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ультфильм маленький мальчик PNG и картинки пнг | рисунок Векторы и PSD |  Бесплатная загрузка на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94" r="23477"/>
          <a:stretch/>
        </p:blipFill>
        <p:spPr bwMode="auto">
          <a:xfrm>
            <a:off x="3563888" y="3717032"/>
            <a:ext cx="1512168" cy="28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2322" y="332656"/>
            <a:ext cx="58314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волшебном лесу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2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ультяшный пейзажный фон: векторные изображения и иллюстрации, которые  можно скачать бесплатно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2" y="18047"/>
            <a:ext cx="9176111" cy="68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2554680" cy="254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8082"/>
            <a:ext cx="1680390" cy="18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031516"/>
            <a:ext cx="1224135" cy="16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5505" y="332656"/>
            <a:ext cx="636507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Назови животное, которое находится: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справа от …</a:t>
            </a:r>
          </a:p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лева от …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4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ес мультяшный фон - 51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4"/>
            <a:ext cx="9144000" cy="68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5575" y="332656"/>
            <a:ext cx="6364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расставить животных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логической последовательности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>
            <a:off x="691175" y="1556792"/>
            <a:ext cx="914400" cy="91440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179512" y="1412776"/>
            <a:ext cx="511663" cy="36004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>
            <a:off x="2843808" y="2471192"/>
            <a:ext cx="914400" cy="91440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>
            <a:off x="7149074" y="4299992"/>
            <a:ext cx="914400" cy="91440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>
            <a:off x="4996441" y="3385592"/>
            <a:ext cx="914400" cy="91440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05575" y="2471192"/>
            <a:ext cx="12382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58208" y="3385592"/>
            <a:ext cx="12382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910841" y="4299992"/>
            <a:ext cx="12382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Выноска-облако 17"/>
          <p:cNvSpPr/>
          <p:nvPr/>
        </p:nvSpPr>
        <p:spPr>
          <a:xfrm>
            <a:off x="7598665" y="5203488"/>
            <a:ext cx="1584176" cy="1262309"/>
          </a:xfrm>
          <a:prstGeom prst="cloud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28676" y="5365409"/>
            <a:ext cx="112415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51" y="5733256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539552" y="511571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1541338" y="1647953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0571" y="1404083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Лошадь клипарт (49 фото) » Шаблоны для вырезания и векторы для презентаций  - Гризли.Клаб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57" y="2443019"/>
            <a:ext cx="1089196" cy="9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4587166" y="2277383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5573914" y="3479196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4254" y="3193027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Лошадь клипарт (49 фото) » Шаблоны для вырезания и векторы для презентаций  - Гризли.Клаб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80" y="4223970"/>
            <a:ext cx="1089196" cy="9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Более 277 900 работ на тему «зелёный фон»: стоковые фото, картинки и  изображения royalty-free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Ежи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5545"/>
          <a:stretch/>
        </p:blipFill>
        <p:spPr bwMode="auto">
          <a:xfrm>
            <a:off x="323528" y="116632"/>
            <a:ext cx="2691514" cy="35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906116" y="1978320"/>
            <a:ext cx="1526338" cy="13811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5166"/>
            <a:ext cx="2760510" cy="297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31396" y="4505169"/>
            <a:ext cx="1385952" cy="123762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8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22" y="448285"/>
            <a:ext cx="2160239" cy="29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Ежи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01" t="56259" r="35539" b="4911"/>
          <a:stretch/>
        </p:blipFill>
        <p:spPr bwMode="auto">
          <a:xfrm>
            <a:off x="7164288" y="260648"/>
            <a:ext cx="1526338" cy="13662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4074408" y="412190"/>
            <a:ext cx="1526338" cy="1463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31818" r="50000" b="27340"/>
          <a:stretch/>
        </p:blipFill>
        <p:spPr bwMode="auto">
          <a:xfrm>
            <a:off x="7280015" y="1875899"/>
            <a:ext cx="1385455" cy="1216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Картинка коза для детей из сказки - 55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22" y="3362958"/>
            <a:ext cx="3345726" cy="33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5131385" y="4077072"/>
            <a:ext cx="1526338" cy="1463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8" descr="Кира - скрап - PNG / ПНГ клипарт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b="50000"/>
          <a:stretch/>
        </p:blipFill>
        <p:spPr bwMode="auto">
          <a:xfrm>
            <a:off x="7234201" y="3345217"/>
            <a:ext cx="1502891" cy="1463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Картинка коза для детей из сказки - 55 фот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46" t="18006" b="34581"/>
          <a:stretch/>
        </p:blipFill>
        <p:spPr bwMode="auto">
          <a:xfrm>
            <a:off x="7222962" y="5150483"/>
            <a:ext cx="1499563" cy="1463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328053" y="0"/>
            <a:ext cx="66575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найти нужную заплатку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5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68976 0.2469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75782 0.3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9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34184 -0.430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3021 -0.15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Аниме мультяшный стиль лесной лес фон баннер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Берлога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3773941" cy="25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Клипарт медведь (49 фото) » Шаблоны для вырезания и векторы для презентаций  - Гризли.Кла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медведь мультяшный рисунок лежачий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1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11" y="5380543"/>
            <a:ext cx="2304256" cy="17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006" flipH="1">
            <a:off x="256510" y="3659339"/>
            <a:ext cx="1680390" cy="18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 flipH="1">
            <a:off x="7668344" y="4149080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Клипарт лиса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24658"/>
          <a:stretch/>
        </p:blipFill>
        <p:spPr bwMode="auto">
          <a:xfrm flipH="1">
            <a:off x="6537187" y="4717271"/>
            <a:ext cx="1169235" cy="20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>
            <a:off x="5004048" y="5906699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Берлога клипарт (48 фото) » Шаблоны для вырезания и векторы для презентаций  - Гризли.Клаб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0" t="12251" r="20551" b="22536"/>
          <a:stretch/>
        </p:blipFill>
        <p:spPr bwMode="auto">
          <a:xfrm flipH="1">
            <a:off x="-67077" y="5559804"/>
            <a:ext cx="1666079" cy="1298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Дневник rosinka7304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39" y="332656"/>
            <a:ext cx="974006" cy="84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медведь мультяшный рисунок лежачий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1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98829"/>
            <a:ext cx="2304256" cy="17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664615" y="5924207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51920" y="278507"/>
            <a:ext cx="46279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из животных ложиться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спячку зимой?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Лес мультяшный фон - 5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4"/>
            <a:ext cx="9144000" cy="68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липарт PNG. Корова,бык и мультяшные персонажи.. Обсуждение на LiveInternet 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375" y="3162230"/>
            <a:ext cx="151576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6703" y="548680"/>
            <a:ext cx="2736303" cy="2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5" y="876361"/>
            <a:ext cx="2736304" cy="25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Жеребенок рисунок - 69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3" b="100000" l="0" r="99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65" y="4947475"/>
            <a:ext cx="1385610" cy="15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9969" y="3618119"/>
            <a:ext cx="974601" cy="13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86278"/>
            <a:ext cx="1301404" cy="18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собака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12" y="4282797"/>
            <a:ext cx="2021606" cy="17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5364088" y="5071685"/>
            <a:ext cx="969615" cy="11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92807" y="332656"/>
            <a:ext cx="45904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найти пару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7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03125 -0.44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1875 -0.18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711E-6 L 0.39948 0.169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8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2948E-6 L -0.40938 0.010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1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Плача мальчик иллюстрация вектора. иллюстрации насчитывающей разрывы -  204550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Плача мальчик иллюстрация вектора. иллюстрации насчитывающей разрывы -  2045502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Фон детский грустный (46 фото) » Фоны и обои для рабочего стола. Картинки  для заставки на телефо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1" r="23489"/>
          <a:stretch/>
        </p:blipFill>
        <p:spPr bwMode="auto">
          <a:xfrm>
            <a:off x="765175" y="2588728"/>
            <a:ext cx="1934617" cy="26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лач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7904" y="5589240"/>
            <a:ext cx="609600" cy="609600"/>
          </a:xfrm>
          <a:prstGeom prst="rect">
            <a:avLst/>
          </a:prstGeom>
        </p:spPr>
      </p:pic>
      <p:sp>
        <p:nvSpPr>
          <p:cNvPr id="6" name="AutoShape 4" descr="Фон лес для детей (55 фото) » Фоны и обои для рабочего стола. Картинки для  заставки на телефо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Фон лес для детей (55 фото) » Фоны и обои для рабочего стола. Картинки для  заставки на телефо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imya-sonnik.ru/wp-content/uploads/2019/10/572f2904e563715490383b4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25688"/>
            <a:ext cx="272889" cy="2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mya-sonnik.ru/wp-content/uploads/2019/10/572f2904e563715490383b4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2483" y="3789300"/>
            <a:ext cx="272889" cy="2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с мультяшный фон - 5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4"/>
            <a:ext cx="9144000" cy="68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 descr="Обновлено: 163 PNG, Лиса, Белая и Рыжая Лиса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799" y="4056127"/>
            <a:ext cx="3096345" cy="27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5885" y="360512"/>
            <a:ext cx="42999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убрать лишнее животное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2976534" cy="32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Дневник rosinka7304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9" y="41938"/>
            <a:ext cx="1316537" cy="11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 flipH="1">
            <a:off x="377024" y="1964577"/>
            <a:ext cx="1602687" cy="21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Цыпленок, курица, ребенок, животные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Цыпленок, курица, ребенок, животные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78" y="2708920"/>
            <a:ext cx="1795851" cy="13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с мультяшный фон - 5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4"/>
            <a:ext cx="9144000" cy="68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8801" y="360512"/>
            <a:ext cx="289412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убрать лишнее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AutoShape 4" descr="Цыпленок, курица, ребенок, животные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14" descr="собака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12" y="4282797"/>
            <a:ext cx="2021606" cy="17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3975" y="3717032"/>
            <a:ext cx="315448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22647" y="2442696"/>
            <a:ext cx="2736304" cy="25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7864" y="5370509"/>
            <a:ext cx="1406281" cy="13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Сорока клипарт для детей (46 фото) » Шаблоны для вырезания и векторы для  презентаций - Гризли.Кла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612" y="-144463"/>
            <a:ext cx="1309427" cy="13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Фон природа лес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360512"/>
            <a:ext cx="58117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УРА!!! </a:t>
            </a:r>
          </a:p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 справился со всеми заданиями</a:t>
            </a:r>
          </a:p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вам открылась дорога домой.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8" descr="Мальчик азиа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7" b="97764" l="5136" r="91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8385" y="2276872"/>
            <a:ext cx="1073069" cy="20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02882 0.11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5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2 0.11445 L -0.60903 0.2506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92" y="6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он детский домика (43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-7462"/>
            <a:ext cx="9140730" cy="68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Мальчик азиа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7" b="97764" l="5136" r="91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8905" y="2852936"/>
            <a:ext cx="1073069" cy="20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2 0.11435 L -0.83611 0.1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47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Плача мальчик иллюстрация вектора. иллюстрации насчитывающей разрывы -  204550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лача мальчик иллюстрация вектора. иллюстрации насчитывающей разрывы -  2045502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Фон лес для детей (55 фото) » Фоны и обои для рабочего стола. Картинки для  заставки на телефо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Фон лес для детей (55 фото) » Фоны и обои для рабочего стола. Картинки для  заставки на телефо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17246"/>
            <a:ext cx="9163080" cy="68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5941" y="2663384"/>
            <a:ext cx="2103025" cy="19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Домашние животные.) клипарт пнг 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548982"/>
            <a:ext cx="2057930" cy="20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1783" y="5530213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Дневник rosinka7304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42" y="4711255"/>
            <a:ext cx="974006" cy="84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9"/>
            <a:ext cx="2915817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Вол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60" y="3594591"/>
            <a:ext cx="1526022" cy="164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Обновлено: 163 PNG, Лиса, Белая и Рыжая Лиса на прозрачном фо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3446100"/>
            <a:ext cx="1470745" cy="13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66410" y="332656"/>
            <a:ext cx="764324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Эрдэму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распределить на две группы: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омашние животные -  в загон, </a:t>
            </a:r>
          </a:p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икие животные  - в лес.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0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3033 L -0.32518 0.117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70712 -0.046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4 0.241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15954 0.1289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42726 -0.235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31719 -0.62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1724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179512" y="0"/>
            <a:ext cx="2275059" cy="29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3439252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023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3083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54681"/>
            <a:ext cx="901465" cy="12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Ежик клипарт (50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5545"/>
          <a:stretch/>
        </p:blipFill>
        <p:spPr bwMode="auto">
          <a:xfrm flipH="1">
            <a:off x="7236295" y="4005064"/>
            <a:ext cx="1683403" cy="22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648" y="5105782"/>
            <a:ext cx="1031393" cy="13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1441017" y="3996000"/>
            <a:ext cx="2050863" cy="25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Кто гуляет во дворе?&quot; -домашние животные PNG.. Обсуждение на LiveInternet -  Российский Сервис Онлайн-Дневников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9792" y="1432971"/>
            <a:ext cx="1218960" cy="12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Волк детская картинка - 62 фот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12756"/>
          <a:stretch/>
        </p:blipFill>
        <p:spPr bwMode="auto">
          <a:xfrm>
            <a:off x="7492641" y="1126859"/>
            <a:ext cx="1170709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Лошадь клипарт (59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17758"/>
          <a:stretch/>
        </p:blipFill>
        <p:spPr bwMode="auto">
          <a:xfrm flipH="1">
            <a:off x="5004048" y="821275"/>
            <a:ext cx="2033705" cy="215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73863" y="71046"/>
            <a:ext cx="78283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Определи, какое животное на картинке выше?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9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он леса картинка для детей - 6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4"/>
            <a:ext cx="9144000" cy="6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74547"/>
            <a:ext cx="4891659" cy="48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3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1724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3485268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24" y="-1579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Лошадь клипарт (49 фото) » Шаблоны для вырезания и векторы для презентаций  - Гризли.Кла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7704" y="626804"/>
            <a:ext cx="2375044" cy="21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математика циф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86" y="3615803"/>
            <a:ext cx="1355976" cy="185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цифра 2 (58 фото) - 58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8010"/>
            <a:ext cx="1368152" cy="168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Мультяшные цифры картинки - 47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4356"/>
            <a:ext cx="1275240" cy="160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Белочка картинки для детей нарисованные - 58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1554"/>
            <a:ext cx="1244350" cy="16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Белочка картинки для детей нарисованные - 58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4" y="3933056"/>
            <a:ext cx="1244350" cy="16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Белочка картинки для детей нарисованные - 58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89" y="4773951"/>
            <a:ext cx="1244350" cy="16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Картинка коза для детей из сказки - 55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53" y="1630240"/>
            <a:ext cx="1626671" cy="16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Картинка коза для детей из сказки - 55 фот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9" y="1340768"/>
            <a:ext cx="1626671" cy="16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10464" y="103584"/>
            <a:ext cx="6922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Соотнеси количество животных с цифрой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1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C 0.0125 0.02315 0.02726 0.04792 0.03125 0.06459 C 0.03386 0.08195 0.0323 0.09676 0.03004 0.11111 C 0.02882 0.12639 0.01875 0.12986 0.00903 0.13542 C -0.00034 0.14028 -0.01145 0.14352 -0.0309 0.13681 C -0.04722 0.13218 -0.07204 0.11713 -0.09774 0.09885 C -0.11979 0.0831 -0.14618 0.06042 -0.17222 0.0375 C -0.19757 0.01435 -0.22152 -0.01134 -0.24392 -0.0368 C -0.26666 -0.06365 -0.2868 -0.09051 -0.30138 -0.1162 C -0.31684 -0.14143 -0.32882 -0.16412 -0.33177 -0.18171 C -0.33715 -0.20092 -0.33541 -0.21574 -0.32968 -0.22453 C -0.32638 -0.23588 -0.3184 -0.24421 -0.3026 -0.24236 C -0.28802 -0.23981 -0.26632 -0.22778 -0.24045 -0.20532 C -0.21441 -0.18217 -0.19114 -0.15416 -0.17829 -0.13148 C -0.16736 -0.11088 -0.16232 -0.09074 -0.16579 -0.07893 C -0.17222 -0.06898 -0.1802 -0.06157 -0.19566 -0.06389 C -0.20989 -0.06643 -0.20798 -0.06296 -0.25555 -0.09375 C -0.29878 -0.12176 -0.33402 -0.16203 -0.35659 -0.18472 C -0.37882 -0.20764 -0.39548 -0.23009 -0.41545 -0.25578 C -0.43767 -0.28611 -0.45434 -0.31389 -0.46423 -0.33565 C -0.47569 -0.35694 -0.47656 -0.37037 -0.47725 -0.3919 C -0.47569 -0.41111 -0.47257 -0.41597 -0.46649 -0.42639 C -0.46059 -0.43611 -0.45486 -0.44583 -0.45034 -0.45463 " pathEditMode="relative" rAng="2272137" ptsTypes="fffffffffffffffffffffff">
                                      <p:cBhvr>
                                        <p:cTn id="19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0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4 -0.08658 C 0.01562 -0.06065 0.00659 -0.03287 -0.00886 -0.01597 C -0.02744 0.00185 -0.04948 0.01597 -0.07171 0.03009 C -0.09323 0.04398 -0.11355 0.04606 -0.13646 0.04884 C -0.1573 0.05139 -0.17952 0.05139 -0.20261 0.04051 C -0.22327 0.03148 -0.24289 0.00995 -0.25973 -0.01273 C -0.2757 -0.03542 -0.28907 -0.06389 -0.29948 -0.09283 C -0.30903 -0.12246 -0.31546 -0.15324 -0.3191 -0.18241 C -0.32119 -0.21528 -0.3191 -0.24653 -0.30886 -0.27546 C -0.30226 -0.30301 -0.29046 -0.32986 -0.27275 -0.34699 C -0.2573 -0.36759 -0.23386 -0.38218 -0.21424 -0.38866 C -0.19497 -0.39908 -0.17119 -0.40509 -0.14896 -0.39884 C -0.12778 -0.39398 -0.10834 -0.37523 -0.09549 -0.34746 C -0.08351 -0.31898 -0.08403 -0.28472 -0.09219 -0.25949 C -0.10122 -0.23634 -0.11771 -0.21713 -0.14046 -0.20579 C -0.16424 -0.19653 -0.18542 -0.19028 -0.20608 -0.19699 C -0.22709 -0.20278 -0.22987 -0.2007 -0.26407 -0.24167 C -0.29827 -0.27894 -0.30122 -0.32871 -0.30921 -0.35625 C -0.31424 -0.38449 -0.3125 -0.41042 -0.31216 -0.44144 C -0.30869 -0.47662 -0.29879 -0.50695 -0.2882 -0.53148 C -0.27744 -0.55347 -0.26198 -0.56759 -0.23525 -0.59028 C -0.20799 -0.60764 -0.19445 -0.61273 -0.17309 -0.62084 C -0.15053 -0.62963 -0.12934 -0.6375 -0.10816 -0.64537 " pathEditMode="relative" rAng="4457994" ptsTypes="fffffffffffffffffffffff">
                                      <p:cBhvr>
                                        <p:cTn id="23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7176 C -0.00972 0.07987 0.01233 0.08774 0.02205 0.09769 C 0.03195 0.1088 0.03698 0.12176 0.04167 0.13473 C 0.04688 0.14769 0.04167 0.1588 0.03698 0.17084 C 0.03195 0.18172 0.02466 0.19375 0.0073 0.20371 C -0.00729 0.21366 -0.03194 0.22176 -0.05868 0.22778 C -0.08333 0.2338 -0.11284 0.23774 -0.14218 0.23982 C -0.17152 0.24167 -0.20086 0.24167 -0.22812 0.23982 C -0.25746 0.23774 -0.2842 0.23287 -0.30642 0.22477 C -0.32847 0.21783 -0.34809 0.2088 -0.35781 0.19769 C -0.37014 0.18774 -0.37482 0.17385 -0.37482 0.16274 C -0.37743 0.15186 -0.37482 0.13866 -0.3625 0.12778 C -0.35052 0.11783 -0.32847 0.10973 -0.29913 0.10579 C -0.26927 0.10278 -0.23993 0.10672 -0.22048 0.11366 C -0.20347 0.12084 -0.19097 0.13172 -0.18854 0.14468 C -0.18854 0.15787 -0.19097 0.16968 -0.20347 0.17987 C -0.2158 0.18982 -0.21319 0.19167 -0.26215 0.20487 C -0.30642 0.21875 -0.35052 0.21482 -0.37743 0.21575 C -0.40416 0.21575 -0.42639 0.21181 -0.45312 0.20787 C -0.48298 0.20278 -0.50711 0.19375 -0.52465 0.18565 C -0.54166 0.17778 -0.54878 0.16783 -0.55868 0.15186 C -0.5658 0.13565 -0.5658 0.12778 -0.5658 0.11575 C -0.5658 0.10371 -0.5658 0.09167 -0.5658 0.07987 " pathEditMode="relative" rAng="0" ptsTypes="fffffffffffffffffffffff">
                                      <p:cBhvr>
                                        <p:cTn id="27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1724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3485268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24" y="-1579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Клипарт цифры мультяшные (42 фото) » Шаблоны для вырезания и векторы для  презентаций - Гризли.Кла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1224136" cy="15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Мультяшные цифры картинки - 47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01" y="4941168"/>
            <a:ext cx="1206767" cy="16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липарт цифры мультяшные (42 фото) » Шаблоны для вырезания и векторы для  презентаций - Гризли.Кла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52" l="0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1" y="4149080"/>
            <a:ext cx="1374810" cy="18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Свинья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3390"/>
          <a:stretch/>
        </p:blipFill>
        <p:spPr bwMode="auto">
          <a:xfrm flipH="1">
            <a:off x="4859497" y="2243677"/>
            <a:ext cx="1080655" cy="9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Свинья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3390"/>
          <a:stretch/>
        </p:blipFill>
        <p:spPr bwMode="auto">
          <a:xfrm flipH="1">
            <a:off x="5911908" y="2268096"/>
            <a:ext cx="1080655" cy="9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Свинья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3390"/>
          <a:stretch/>
        </p:blipFill>
        <p:spPr bwMode="auto">
          <a:xfrm flipH="1">
            <a:off x="4831253" y="1403611"/>
            <a:ext cx="1080655" cy="9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Свинья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3390"/>
          <a:stretch/>
        </p:blipFill>
        <p:spPr bwMode="auto">
          <a:xfrm flipH="1">
            <a:off x="5810168" y="1379581"/>
            <a:ext cx="1080655" cy="9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Свинья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3390"/>
          <a:stretch/>
        </p:blipFill>
        <p:spPr bwMode="auto">
          <a:xfrm flipH="1">
            <a:off x="6992563" y="2268096"/>
            <a:ext cx="1080655" cy="9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⬇ Скачать картинки Ежик мультяшный, стоковые фото Ежик мультяшн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8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26781" y="6098482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1117720" y="6106735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511075" y="5581270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1628795" y="5604852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0" y="5076638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232" r="20391" b="15817"/>
          <a:stretch/>
        </p:blipFill>
        <p:spPr bwMode="auto">
          <a:xfrm flipH="1">
            <a:off x="2341472" y="6098481"/>
            <a:ext cx="1022151" cy="7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Клипарт лиса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24658"/>
          <a:stretch/>
        </p:blipFill>
        <p:spPr bwMode="auto">
          <a:xfrm flipH="1">
            <a:off x="188012" y="1999487"/>
            <a:ext cx="719796" cy="12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Клипарт лиса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24658"/>
          <a:stretch/>
        </p:blipFill>
        <p:spPr bwMode="auto">
          <a:xfrm flipH="1">
            <a:off x="959533" y="1366609"/>
            <a:ext cx="719796" cy="12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Клипарт лиса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24658"/>
          <a:stretch/>
        </p:blipFill>
        <p:spPr bwMode="auto">
          <a:xfrm flipH="1">
            <a:off x="1427338" y="2109372"/>
            <a:ext cx="719796" cy="12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Клипарт лиса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24658"/>
          <a:stretch/>
        </p:blipFill>
        <p:spPr bwMode="auto">
          <a:xfrm flipH="1">
            <a:off x="2132751" y="1637558"/>
            <a:ext cx="719796" cy="12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47 -0.09861 C 0.02969 -0.07453 0.03333 -0.04907 0.0276 -0.02916 C 0.02153 -0.00764 0.01094 0.01366 -0.00035 0.0338 C -0.01094 0.05463 -0.02535 0.06598 -0.03941 0.0794 C -0.0533 0.09074 -0.06927 0.10162 -0.08785 0.10324 C -0.10556 0.10672 -0.12622 0.10162 -0.14584 0.09074 C -0.16424 0.08264 -0.18299 0.06783 -0.19983 0.05093 C -0.21632 0.03357 -0.23091 0.0132 -0.24271 -0.0074 C -0.25521 -0.02986 -0.26337 -0.05463 -0.26632 -0.08101 C -0.27014 -0.10463 -0.27084 -0.13032 -0.26424 -0.15139 C -0.26042 -0.17361 -0.24827 -0.19537 -0.23716 -0.20972 C -0.22709 -0.22662 -0.21233 -0.24236 -0.19531 -0.24884 C -0.17917 -0.25416 -0.15955 -0.25 -0.1408 -0.23564 C -0.12292 -0.21921 -0.1125 -0.19467 -0.10972 -0.17152 C -0.10851 -0.15069 -0.11372 -0.12754 -0.12552 -0.10856 C -0.13889 -0.09051 -0.15261 -0.07639 -0.16945 -0.07152 C -0.18542 -0.06597 -0.18594 -0.06203 -0.22396 -0.07731 C -0.26042 -0.08865 -0.27847 -0.12384 -0.29254 -0.14051 C -0.30591 -0.15879 -0.31302 -0.17916 -0.32257 -0.20254 C -0.33229 -0.22963 -0.33542 -0.25856 -0.33542 -0.28055 C -0.33594 -0.30324 -0.32952 -0.32129 -0.31771 -0.3493 C -0.30469 -0.37569 -0.29653 -0.38611 -0.28438 -0.40231 C -0.27205 -0.41828 -0.2599 -0.43449 -0.24757 -0.45046 " pathEditMode="relative" rAng="2729225" ptsTypes="fffffffffffffffffffffff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-0.0074 C -0.00711 0.00996 -0.01944 0.03033 -0.03264 0.03681 C -0.04791 0.04445 -0.06423 0.04561 -0.0809 0.04723 C -0.09826 0.04885 -0.11111 0.04098 -0.12534 0.03264 C -0.13836 0.0257 -0.15208 0.01528 -0.16267 -0.00509 C -0.17326 -0.02245 -0.18021 -0.04838 -0.18489 -0.07662 C -0.18941 -0.10208 -0.19114 -0.13194 -0.18993 -0.16203 C -0.18889 -0.19097 -0.18559 -0.2206 -0.18021 -0.24606 C -0.17465 -0.27523 -0.16493 -0.3 -0.15312 -0.31944 C -0.14149 -0.33912 -0.12795 -0.35671 -0.11336 -0.36342 C -0.09948 -0.37268 -0.08177 -0.37384 -0.06771 -0.37083 C -0.05399 -0.37083 -0.03819 -0.36481 -0.02621 -0.35 C -0.01458 -0.33611 -0.00729 -0.3118 -0.00573 -0.28217 C -0.00538 -0.25092 -0.01389 -0.2243 -0.025 -0.20601 C -0.03559 -0.19166 -0.05069 -0.18171 -0.06684 -0.18263 C -0.08298 -0.18611 -0.09757 -0.19166 -0.10902 -0.20648 C -0.11979 -0.22106 -0.12239 -0.21921 -0.13298 -0.27083 C -0.14496 -0.31851 -0.13489 -0.36111 -0.13316 -0.38726 C -0.13003 -0.41458 -0.12257 -0.43518 -0.11458 -0.46041 C -0.10468 -0.48796 -0.0908 -0.50972 -0.07916 -0.52476 C -0.06701 -0.53981 -0.05382 -0.54398 -0.03298 -0.5493 C -0.01198 -0.55208 -0.00243 -0.55 0.0125 -0.54676 C 0.02743 -0.54375 0.04219 -0.54074 0.05677 -0.53773 " pathEditMode="relative" rAng="5935673" ptsTypes="fffffffffffffffffffffff">
                                      <p:cBhvr>
                                        <p:cTn id="23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9213 C 0.01788 -0.07986 0.03958 -0.06759 0.04913 -0.05231 C 0.05868 -0.03518 0.06354 -0.01504 0.06823 0.00486 C 0.07344 0.02477 0.06823 0.0419 0.06354 0.06065 C 0.05868 0.07732 0.05156 0.09584 0.03438 0.11135 C 0.02031 0.12662 -0.00382 0.13912 -0.03003 0.14838 C -0.05434 0.15764 -0.08316 0.16366 -0.1118 0.1669 C -0.14062 0.16991 -0.16944 0.16991 -0.19601 0.1669 C -0.22465 0.16366 -0.25104 0.15625 -0.27257 0.14375 C -0.29427 0.1331 -0.31337 0.11922 -0.32309 0.10185 C -0.33524 0.08658 -0.33976 0.06528 -0.33976 0.04815 C -0.34219 0.03125 -0.33976 0.01088 -0.32778 -0.00578 C -0.31615 -0.02129 -0.29427 -0.03379 -0.26562 -0.03981 C -0.23628 -0.04444 -0.20781 -0.03842 -0.18854 -0.02754 C -0.17187 -0.01666 -0.15972 0.00023 -0.15712 0.02014 C -0.15712 0.04051 -0.15972 0.0588 -0.17187 0.07454 C -0.18385 0.08982 -0.18142 0.0926 -0.22934 0.11297 C -0.27257 0.13449 -0.31615 0.12848 -0.34219 0.12986 C -0.36858 0.12986 -0.3901 0.12385 -0.41649 0.1176 C -0.44566 0.10973 -0.46944 0.09584 -0.48646 0.08334 C -0.50312 0.0713 -0.51024 0.05602 -0.51979 0.03125 C -0.52674 0.00625 -0.52674 -0.00578 -0.52674 -0.0243 C -0.52674 -0.04305 -0.52674 -0.06157 -0.52674 -0.07986 " pathEditMode="relative" rAng="0" ptsTypes="fffffffffffffffffffffff">
                                      <p:cBhvr>
                                        <p:cTn id="2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1724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3430837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24" y="-1579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AutoShape 16" descr="⬇ Скачать картинки Ежик мультяшный, стоковые фото Ежик мультяшный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2" descr="Фон лес мультяшный - 9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92" y="3409916"/>
            <a:ext cx="4567599" cy="342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-51316" y="2202332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336846" y="1696334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2771800" y="2201384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815159" y="2234900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1248396" y="1712002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4607024" y="2354456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Цифра восемь картинка - 62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84" l="667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14" y="2693122"/>
            <a:ext cx="1162875" cy="15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5433278" y="2433265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1681634" y="2202332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10 цифра клипарт (49 фото) » Шаблоны для вырезания и векторы для  презентаций - Гризли.Кла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22" y="2462954"/>
            <a:ext cx="1509947" cy="18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артинка Заяц На Прозрачном Фоне – Telegrap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21366"/>
          <a:stretch/>
        </p:blipFill>
        <p:spPr bwMode="auto">
          <a:xfrm>
            <a:off x="2114871" y="1847359"/>
            <a:ext cx="866475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3928099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Цифры сказочные картинки - 61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955" l="0" r="97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67" y="2578677"/>
            <a:ext cx="1188513" cy="16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цифра 7 (28 фото) 🔥 Прикольные картинки и юмор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96" l="0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71" y="2670752"/>
            <a:ext cx="1080120" cy="15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5029374" y="1989103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8034004" y="2037014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4871" y="3913515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5814065" y="1939337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6487919" y="2057989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7680074" y="2473394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3d мультяшная собака на прозрачном фоне png psd | Премиум PSD Фай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8" b="100000" l="6390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8534"/>
          <a:stretch/>
        </p:blipFill>
        <p:spPr bwMode="auto">
          <a:xfrm flipH="1">
            <a:off x="7308869" y="2057989"/>
            <a:ext cx="673854" cy="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159" y="3928099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1726" y="3948516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4039" y="3928099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3321" y="4376578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8107" y="4341577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3544" y="4292722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Медведь клипарт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5037" y="4328466"/>
            <a:ext cx="866474" cy="11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2318" y="5789409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5075" y="4778186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2447" y="5661248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6203" y="4778186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8802" y="5536978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3553" y="4681892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0986" y="5227473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7960" y="5729562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1742" y="3909086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кот мультяшный прозрачный фон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3321" y="5729562"/>
            <a:ext cx="1122971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11025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0.0838 L 0.23542 -0.33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46 0.341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7708 0.145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97</Words>
  <Application>Microsoft Office PowerPoint</Application>
  <PresentationFormat>Экран (4:3)</PresentationFormat>
  <Paragraphs>24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37</cp:revision>
  <dcterms:created xsi:type="dcterms:W3CDTF">2023-12-14T05:18:55Z</dcterms:created>
  <dcterms:modified xsi:type="dcterms:W3CDTF">2023-12-18T07:47:59Z</dcterms:modified>
</cp:coreProperties>
</file>