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63" r:id="rId4"/>
    <p:sldId id="257" r:id="rId5"/>
    <p:sldId id="258" r:id="rId6"/>
    <p:sldId id="264" r:id="rId7"/>
    <p:sldId id="265" r:id="rId8"/>
    <p:sldId id="260" r:id="rId9"/>
    <p:sldId id="261" r:id="rId10"/>
    <p:sldId id="262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4" r:id="rId19"/>
    <p:sldId id="273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76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133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545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6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080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606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61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59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696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75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973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25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8136904" cy="25202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i="1" dirty="0" smtClean="0">
                <a:latin typeface="Arial Black" pitchFamily="34" charset="0"/>
              </a:rPr>
              <a:t>«</a:t>
            </a:r>
            <a:r>
              <a:rPr lang="ru-RU" b="1" i="1" dirty="0">
                <a:latin typeface="Arial Black" pitchFamily="34" charset="0"/>
              </a:rPr>
              <a:t>Бумажное путешествие»: игровая деятельность с детьми вместо занятий</a:t>
            </a:r>
            <a:br>
              <a:rPr lang="ru-RU" b="1" i="1" dirty="0">
                <a:latin typeface="Arial Black" pitchFamily="34" charset="0"/>
              </a:rPr>
            </a:br>
            <a:endParaRPr lang="ru-RU" b="1" i="1" dirty="0">
              <a:latin typeface="Arial Black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84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После того как педагог разложит листы и нарисует на них основные элементы для игры, а дети выберут себе фигурки, которыми будут ходить, все располагаются вокруг листа и представляются от лица персонажа: кто они, что они любят. Например, я – мальчик, люблю играть в мяч и читать книжки.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48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Какие игровые кейсы использовать. </a:t>
            </a:r>
            <a:r>
              <a:rPr lang="ru-RU" dirty="0"/>
              <a:t>Чтобы реализовать методику «Бумажное путешествие» лучше предлагать детям такие игровые кейсы, которые отражают ситуацию вокруг них в данный момент. Например, брать за основу текущее время года. Детям легче будет воспроизвести игровую ситуацию, а педагог сможет актуализировать их знания о сезонных явлениях. Во время одной из игр можно вспомнить с детьми правила поведения во время дождя и грозы, свойства мокрого песка. </a:t>
            </a:r>
          </a:p>
        </p:txBody>
      </p:sp>
    </p:spTree>
    <p:extLst>
      <p:ext uri="{BB962C8B-B14F-4D97-AF65-F5344CB8AC3E}">
        <p14:creationId xmlns:p14="http://schemas.microsoft.com/office/powerpoint/2010/main" val="36584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ru-RU" dirty="0"/>
              <a:t>Во время «бумажного путешествия» дети легче запоминают информацию, потому что они ее визуализируют и проживают. Любая деятельность в этот момент вызывает у них интерес, потому что она существует не сама по себе, а вместе с игрой. Педагоги могут сами разработать подобные игровые кейсы или использовать сюжеты сказок и историй, которые хорошо знают дети.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127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Пример игрового кейса</a:t>
            </a:r>
          </a:p>
          <a:p>
            <a:r>
              <a:rPr lang="ru-RU" dirty="0"/>
              <a:t>Игра начинается в солнечный день на пляже. Дети рисуют пляж и солнце и отправляются в путешествие по побережью. Вдруг начинается гроза – педагог рисует тучи и дождь цветными карандашами, дети подключаются и тоже рисуют. Педагог спрашивает: «А что же с животными? Нарисуйте домики для них и спрячьте их там!». И персонажи бегут пережидать грозу в своих домиках. Дети вспоминают правило – во время грозы опасно находиться рядом с водоемом. Затем начинается звуковая мини-игра: дети воспроизводят шум дождя, раскаты грома. Можно предложить им </a:t>
            </a:r>
            <a:r>
              <a:rPr lang="ru-RU" dirty="0" err="1"/>
              <a:t>физминутку</a:t>
            </a:r>
            <a:r>
              <a:rPr lang="ru-RU" dirty="0"/>
              <a:t> и «поволноваться», как море. Гроза заканчивается. Чтобы показать, что дождь закончился, педагог предлагает детям превратить капли дождя в солнечные лучи: закрасить их мелками или фломастерами. После дождя все персонажи выходят играть с песком и строить песочный замок – дети могут нарисовать его, сделать из конструктора или слепить из пластилина. Затем они заселяют своих персонажей в замок и продолжают играть. </a:t>
            </a:r>
          </a:p>
        </p:txBody>
      </p:sp>
    </p:spTree>
    <p:extLst>
      <p:ext uri="{BB962C8B-B14F-4D97-AF65-F5344CB8AC3E}">
        <p14:creationId xmlns:p14="http://schemas.microsoft.com/office/powerpoint/2010/main" val="47723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138" y="11113"/>
            <a:ext cx="10582276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435350"/>
            <a:ext cx="8229600" cy="265794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«Путешествие в страну бумажных самолетиков»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75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51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612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7af603853038493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1772816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11906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2700"/>
            <a:ext cx="9753600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2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5" y="696913"/>
            <a:ext cx="8096250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25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6350"/>
            <a:ext cx="94685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65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3096344"/>
          </a:xfrm>
        </p:spPr>
        <p:txBody>
          <a:bodyPr>
            <a:normAutofit/>
          </a:bodyPr>
          <a:lstStyle/>
          <a:p>
            <a:r>
              <a:rPr lang="ru-RU" b="1" dirty="0"/>
              <a:t>Игра для дошкольников</a:t>
            </a:r>
            <a:r>
              <a:rPr lang="ru-RU" dirty="0"/>
              <a:t> – самая эффективная форма образовательной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4685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"/>
            <a:ext cx="9897845" cy="700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76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9931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48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9138" y="11113"/>
            <a:ext cx="10582276" cy="684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b="1" dirty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b="1" dirty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800" b="1" dirty="0" smtClean="0">
                <a:solidFill>
                  <a:srgbClr val="000000"/>
                </a:solidFill>
                <a:latin typeface="Arial Black" pitchFamily="34" charset="0"/>
              </a:rPr>
              <a:t>Спасибо за внимание!</a:t>
            </a:r>
            <a:endParaRPr lang="ru-RU" sz="4800" b="1" dirty="0">
              <a:solidFill>
                <a:srgbClr val="0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90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marL="0" indent="0" algn="just">
              <a:buNone/>
            </a:pPr>
            <a:r>
              <a:rPr lang="ru-RU" sz="6600" b="1" dirty="0" smtClean="0">
                <a:solidFill>
                  <a:srgbClr val="FF0000"/>
                </a:solidFill>
              </a:rPr>
              <a:t>  !!!  </a:t>
            </a:r>
            <a:r>
              <a:rPr lang="ru-RU" dirty="0" smtClean="0"/>
              <a:t>эффективность игры во многом зависит от участия в ней педагогов. Многие испытывают с этим трудности. Одним сложно принять на себя роль партнера в игре с детьми, другие не оставляют на нее в плане времени, чтобы успеть решить обучающие задачи.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35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/>
              <a:t>Методика «Бумажное путешествие» </a:t>
            </a:r>
            <a:r>
              <a:rPr lang="ru-RU" dirty="0"/>
              <a:t>поможет педагогам включиться в игру и реализовать образовательную деятельность с детьми в игровой форме. Дети освоят в игре новые знания и после основной части продолжат играть самостоятельно. </a:t>
            </a:r>
          </a:p>
        </p:txBody>
      </p:sp>
    </p:spTree>
    <p:extLst>
      <p:ext uri="{BB962C8B-B14F-4D97-AF65-F5344CB8AC3E}">
        <p14:creationId xmlns:p14="http://schemas.microsoft.com/office/powerpoint/2010/main" val="182655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Какие задачи решает методика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dirty="0"/>
              <a:t>Методика позволяет соединять разные виды деятельности и решать задачи из разных образовательных областей параллельно. </a:t>
            </a:r>
            <a:endParaRPr lang="ru-RU" dirty="0" smtClean="0"/>
          </a:p>
          <a:p>
            <a:r>
              <a:rPr lang="ru-RU" dirty="0" smtClean="0"/>
              <a:t>Игра </a:t>
            </a:r>
            <a:r>
              <a:rPr lang="ru-RU" dirty="0"/>
              <a:t>будет развивать образное </a:t>
            </a:r>
            <a:r>
              <a:rPr lang="ru-RU" dirty="0" smtClean="0"/>
              <a:t>мышление</a:t>
            </a:r>
            <a:r>
              <a:rPr lang="ru-RU" dirty="0"/>
              <a:t>, воображение и интерес дошкольников к творчеству, их инициативность и любознательность. </a:t>
            </a:r>
            <a:endParaRPr lang="ru-RU" dirty="0" smtClean="0"/>
          </a:p>
          <a:p>
            <a:r>
              <a:rPr lang="ru-RU" dirty="0" smtClean="0"/>
              <a:t>Во</a:t>
            </a:r>
            <a:r>
              <a:rPr lang="ru-RU" dirty="0"/>
              <a:t> время игры по такой методике можно отработать и закрепить с детьми представления об окружающем мире от форм и цветов с младшей группой до причин и следствий с подготовительной. </a:t>
            </a:r>
            <a:endParaRPr lang="ru-RU" dirty="0" smtClean="0"/>
          </a:p>
          <a:p>
            <a:r>
              <a:rPr lang="ru-RU" dirty="0" smtClean="0"/>
              <a:t>Дошкольники </a:t>
            </a:r>
            <a:r>
              <a:rPr lang="ru-RU" dirty="0"/>
              <a:t>смогут закрепить навыки совместной деятельности и общения со сверстниками и взрослыми, обогатят словарный запас. </a:t>
            </a:r>
            <a:endParaRPr lang="ru-RU" dirty="0" smtClean="0"/>
          </a:p>
          <a:p>
            <a:r>
              <a:rPr lang="ru-RU" dirty="0" smtClean="0"/>
              <a:t>Полезным </a:t>
            </a:r>
            <a:r>
              <a:rPr lang="ru-RU" dirty="0"/>
              <a:t>будет и навык двигаться по схеме.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60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Учитывайте особенности детской игры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dirty="0"/>
              <a:t>Чтобы проводить игру с детьми, педагогам необходимо понимать, как сами дети видят ее, и настраиваться на свою роль партнера, а не лидера. </a:t>
            </a:r>
          </a:p>
          <a:p>
            <a:r>
              <a:rPr lang="ru-RU" b="1" dirty="0"/>
              <a:t>Как игру воспринимают дети. </a:t>
            </a:r>
            <a:r>
              <a:rPr lang="ru-RU" dirty="0"/>
              <a:t>Во время игры для детей существуют только игровые роли, игровая ситуация, игровое пространство и игроки – остальное для них неважно. Они верят в правдивость того, что происходит в игре. Они эмоционально проживают чувства персонажей, в которых играют.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056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ru-RU" b="1" dirty="0"/>
              <a:t>Как педагогу включаться в детскую игру. </a:t>
            </a:r>
            <a:r>
              <a:rPr lang="ru-RU" dirty="0"/>
              <a:t>Важно, чтобы дети играли, потому что им интересно, а не потому, что их заставили. Поэтому педагог должен только направлять игру детей – давать им возможность самим принимать игровые решения и действовать. При этом педагог должен быть включенным в игру. Включенность выражается не только в активных действиях, но и в положительных эмоциях. </a:t>
            </a:r>
          </a:p>
        </p:txBody>
      </p:sp>
    </p:spTree>
    <p:extLst>
      <p:ext uri="{BB962C8B-B14F-4D97-AF65-F5344CB8AC3E}">
        <p14:creationId xmlns:p14="http://schemas.microsoft.com/office/powerpoint/2010/main" val="103706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72641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712968" cy="6192687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200" dirty="0" smtClean="0"/>
              <a:t>Для игры по</a:t>
            </a:r>
            <a:r>
              <a:rPr lang="ru-RU" sz="4200" dirty="0"/>
              <a:t> методике «Бумажное путешествие», в</a:t>
            </a:r>
            <a:r>
              <a:rPr lang="ru-RU" sz="4200" dirty="0" smtClean="0"/>
              <a:t>оспитателям </a:t>
            </a:r>
            <a:r>
              <a:rPr lang="ru-RU" sz="4200" dirty="0"/>
              <a:t>понадобятся: </a:t>
            </a:r>
            <a:endParaRPr lang="ru-RU" sz="4200" dirty="0" smtClean="0"/>
          </a:p>
          <a:p>
            <a:r>
              <a:rPr lang="ru-RU" dirty="0" err="1" smtClean="0"/>
              <a:t>крафтовая</a:t>
            </a:r>
            <a:r>
              <a:rPr lang="ru-RU" dirty="0" smtClean="0"/>
              <a:t> </a:t>
            </a:r>
            <a:r>
              <a:rPr lang="ru-RU" dirty="0"/>
              <a:t>бумага, которую </a:t>
            </a:r>
            <a:endParaRPr lang="ru-RU" dirty="0" smtClean="0"/>
          </a:p>
          <a:p>
            <a:r>
              <a:rPr lang="ru-RU" dirty="0" smtClean="0"/>
              <a:t>можно </a:t>
            </a:r>
            <a:r>
              <a:rPr lang="ru-RU" dirty="0"/>
              <a:t>заменить обоями </a:t>
            </a:r>
            <a:endParaRPr lang="ru-RU" dirty="0" smtClean="0"/>
          </a:p>
          <a:p>
            <a:r>
              <a:rPr lang="ru-RU" dirty="0" smtClean="0"/>
              <a:t>или </a:t>
            </a:r>
            <a:r>
              <a:rPr lang="ru-RU" dirty="0"/>
              <a:t>ватманом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цветные карандаши, фломастеры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мелки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/>
              <a:t>пластилин или его аналог, </a:t>
            </a:r>
            <a:endParaRPr lang="ru-RU" dirty="0" smtClean="0"/>
          </a:p>
          <a:p>
            <a:r>
              <a:rPr lang="ru-RU" dirty="0" smtClean="0"/>
              <a:t>клей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ножницы,</a:t>
            </a:r>
          </a:p>
          <a:p>
            <a:r>
              <a:rPr lang="ru-RU" dirty="0" smtClean="0"/>
              <a:t> </a:t>
            </a:r>
            <a:r>
              <a:rPr lang="ru-RU" dirty="0"/>
              <a:t>картон, </a:t>
            </a:r>
            <a:endParaRPr lang="ru-RU" dirty="0" smtClean="0"/>
          </a:p>
          <a:p>
            <a:r>
              <a:rPr lang="ru-RU" dirty="0" smtClean="0"/>
              <a:t>маленькие </a:t>
            </a:r>
            <a:r>
              <a:rPr lang="ru-RU" dirty="0"/>
              <a:t>фигурки животных и </a:t>
            </a:r>
            <a:r>
              <a:rPr lang="ru-RU" dirty="0" smtClean="0"/>
              <a:t>человечков</a:t>
            </a:r>
          </a:p>
          <a:p>
            <a:r>
              <a:rPr lang="ru-RU" dirty="0" smtClean="0"/>
              <a:t>домики </a:t>
            </a:r>
            <a:r>
              <a:rPr lang="ru-RU" dirty="0"/>
              <a:t>и детали из конструктора.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38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9" y="4509120"/>
            <a:ext cx="4615029" cy="2250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4464495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Как играть. </a:t>
            </a:r>
            <a:r>
              <a:rPr lang="ru-RU" dirty="0"/>
              <a:t>Чтобы начать игру, педагог раскладывает на полу бумагу длиной 3–5 метров, в зависимости от количества детей. Затем посередине рисует основную дорогу, по которой будут идти персонажи, и важные исходные элементы для игровой ситуации. Каждый ребенок, как и воспитатель, выбирает себе одну фигурку и действует в игре от лица этого персонажа.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21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97</Words>
  <Application>Microsoft Office PowerPoint</Application>
  <PresentationFormat>Экран (4:3)</PresentationFormat>
  <Paragraphs>34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  «Бумажное путешествие»: игровая деятельность с детьми вместо занятий </vt:lpstr>
      <vt:lpstr>Игра для дошкольников – самая эффективная форма образовательной деятельности. </vt:lpstr>
      <vt:lpstr>Презентация PowerPoint</vt:lpstr>
      <vt:lpstr>Презентация PowerPoint</vt:lpstr>
      <vt:lpstr>Презентация PowerPoint</vt:lpstr>
      <vt:lpstr>Учитывайте особенности детской игры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«Путешествие в страну бумажных самолетиков»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Авторская методика «Бумажное путешествие»: игровая деятельность с детьми вместо занятий </dc:title>
  <dc:creator>alena molochkova</dc:creator>
  <cp:lastModifiedBy>Пользователь</cp:lastModifiedBy>
  <cp:revision>17</cp:revision>
  <dcterms:created xsi:type="dcterms:W3CDTF">2021-10-18T17:54:07Z</dcterms:created>
  <dcterms:modified xsi:type="dcterms:W3CDTF">2023-02-26T14:14:07Z</dcterms:modified>
</cp:coreProperties>
</file>