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фон для презентации лес&quot; | Golf  courses, Aquarium, F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68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7972" y="188640"/>
            <a:ext cx="53786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Бурятская сказка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СОРОКА 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ПТЕНЦЫ»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797152"/>
            <a:ext cx="48545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студентка группы 07512 с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Рещикова Наталья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83762"/>
            <a:ext cx="3841217" cy="3683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82" y="440460"/>
            <a:ext cx="3227738" cy="24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9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ы для презентаций по ге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ы для презентаций по географ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Фон для презентации лес - 60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-29910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235" y="4869160"/>
            <a:ext cx="1746748" cy="1674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9037"/>
            <a:ext cx="2352967" cy="1765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0667" y="114042"/>
            <a:ext cx="1582944" cy="14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5.55556E-7 -0.00277 C -0.00625 0.02107 -0.02691 0.04445 -0.0342 0.04445 C -0.08021 0.04445 -0.12743 -0.32268 -0.12743 -0.68888 C -0.12743 -0.50486 -0.15121 -0.32268 -0.17361 -0.32268 C -0.19705 -0.32268 -0.21962 -0.5074 -0.21962 -0.68888 C -0.21962 -0.59838 -0.23142 -0.50486 -0.24323 -0.50486 C -0.25503 -0.50486 -0.26684 -0.5956 -0.26684 -0.68888 C -0.26684 -0.64236 -0.27274 -0.59838 -0.27865 -0.59838 C -0.28455 -0.59838 -0.29062 -0.64513 -0.29062 -0.68888 C -0.29062 -0.66574 -0.29358 -0.64236 -0.29653 -0.64236 C -0.29792 -0.64236 -0.30243 -0.66643 -0.30243 -0.68888 C -0.30243 -0.678 -0.30382 -0.66574 -0.30538 -0.66574 C -0.30538 -0.66296 -0.30851 -0.67731 -0.30851 -0.68888 C -0.30851 -0.68333 -0.30851 -0.678 -0.3099 -0.678 C -0.3099 -0.68078 -0.31146 -0.68356 -0.31146 -0.68888 C -0.31146 -0.68634 -0.31146 -0.68333 -0.31146 -0.68078 C -0.31302 -0.68078 -0.31302 -0.68333 -0.31302 -0.68634 C -0.31458 -0.68634 -0.31458 -0.68356 -0.31458 -0.68078 C -0.31597 -0.68078 -0.31597 -0.68333 -0.31597 -0.68634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-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6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8438 -0.60185 C -0.27882 -0.56504 -0.27327 -0.51041 -0.30799 -0.49375 C -0.35903 -0.4662 -0.41146 -0.62731 -0.47188 -0.59583 C -0.52605 -0.56666 -0.45417 -0.43958 -0.50695 -0.41273 C -0.56077 -0.38356 -0.56285 -0.50185 -0.62084 -0.47106 C -0.67344 -0.44328 -0.62361 -0.38912 -0.67014 -0.36458 C -0.71459 -0.34027 -0.7073 -0.40601 -0.74827 -0.38379 C -0.77101 -0.37152 -0.76875 -0.35625 -0.76754 -0.34467 " pathEditMode="relative" rAng="-1305776" ptsTypes="ffffffff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2309 0.15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ка фон рисунок (5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3177" y="2251714"/>
            <a:ext cx="1554483" cy="1490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1872046" cy="1666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2233860"/>
            <a:ext cx="1422918" cy="218576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164288" y="2996950"/>
            <a:ext cx="122413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https://imya-sonnik.ru/wp-content/uploads/2019/10/572f2904e563715490383b4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93" y="3292555"/>
            <a:ext cx="272889" cy="2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ya-sonnik.ru/wp-content/uploads/2019/10/572f2904e563715490383b4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37" y="3978281"/>
            <a:ext cx="263065" cy="2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1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25 L -0.00052 0.018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79 -0.02245 C 0.10816 -0.04236 0.12222 -0.06504 0.13559 -0.09305 C 0.1724 -0.17407 0.18229 -0.25254 0.15538 -0.26481 C 0.12795 -0.27916 0.07518 -0.22268 0.0382 -0.14189 C 0.01875 -0.0993 0.00712 -0.05879 0.00313 -0.02847 C -0.0026 -0.00416 -0.00469 0.02014 -0.00469 0.04838 C -0.00469 0.13982 0.02084 0.21436 0.05035 0.21436 C 0.07917 0.21436 0.10434 0.13982 0.10434 0.04838 C 0.10434 0.00579 0.09879 -0.03449 0.08906 -0.06273 C 0.08507 -0.08703 0.07518 -0.11319 0.06372 -0.13981 C 0.02483 -0.22268 -0.02795 -0.27916 -0.05521 -0.26481 C -0.08229 -0.25092 -0.07239 -0.17407 -0.03368 -0.0912 C -0.01823 -0.05277 0.00313 -0.0206 0.02483 0.00209 C 0.04028 0.022 0.05799 0.04028 0.08108 0.05857 C 0.15122 0.11713 0.22118 0.14352 0.24063 0.11922 C 0.25834 0.09514 0.21927 0.02801 0.14913 -0.02847 C 0.12014 -0.05277 0.08906 -0.07106 0.06372 -0.08333 C 0.04028 -0.09537 0.01111 -0.10532 -0.01996 -0.11134 C -0.10555 -0.13148 -0.17951 -0.12523 -0.18524 -0.09305 C -0.19288 -0.06273 -0.12899 -0.02245 -0.0434 -0.00231 C -0.00469 0.00579 0.03264 0.00973 0.06163 0.00811 C 0.08698 0.00811 0.11424 0.00371 0.1434 -0.00231 C 0.22882 -0.02245 0.29358 -0.06504 0.28542 -0.09537 C 0.27952 -0.12523 0.20556 -0.13379 0.12014 -0.11319 C 0.07917 -0.10324 0.04219 -0.08935 0.01719 -0.07291 C -0.00469 -0.06064 -0.02587 -0.04675 -0.04913 -0.02847 C -0.11736 0.0301 -0.15816 0.09514 -0.13871 0.11922 C -0.121 0.14352 -0.04913 0.11713 0.01875 0.06065 C 0.05191 0.03241 0.07917 0.00371 0.09479 -0.02245 Z " pathEditMode="relative" rAng="0" ptsTypes="fffffffffffffffffffffffffffff">
                                      <p:cBhvr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0"/>
                            </p:stCondLst>
                            <p:childTnLst>
                              <p:par>
                                <p:cTn id="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85035 2.96296E-6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0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8 -0.05232 L -0.47778 -0.052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45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8 0.12825 L 0.80712 0.1199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9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фон для презентации лес&quot; | Golf  courses, Aquarium,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68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83" y="3932834"/>
            <a:ext cx="1554483" cy="1490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571" flipH="1">
            <a:off x="4479171" y="1966663"/>
            <a:ext cx="1942984" cy="172995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839080" y="2276872"/>
            <a:ext cx="580792" cy="3240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Милый мальчик бросает мяч иллюстрации | Премиум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585" r="8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392167"/>
            <a:ext cx="5506468" cy="33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66" y="3211982"/>
            <a:ext cx="489580" cy="2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2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5781 -0.00255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8 -0.12754 L 0.00312 -0.12963 C -0.01077 -0.13171 -0.01979 -0.12546 -0.02604 -0.11389 C -0.0316 -0.10139 -0.03177 -0.08634 -0.02535 -0.07106 L 2.77778E-6 -2.96296E-6 " pathEditMode="relative" rAng="1972121" ptsTypes="FffFF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7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1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57813 0.09098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5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183" y="1484784"/>
            <a:ext cx="67378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и сказочке конец,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увидел, 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5" y="3429000"/>
            <a:ext cx="2605888" cy="24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25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2022-05-25T12:29:30Z</dcterms:created>
  <dcterms:modified xsi:type="dcterms:W3CDTF">2022-05-26T13:00:18Z</dcterms:modified>
</cp:coreProperties>
</file>