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  <p:sldId id="279" r:id="rId6"/>
    <p:sldId id="297" r:id="rId7"/>
    <p:sldId id="281" r:id="rId8"/>
    <p:sldId id="283" r:id="rId9"/>
    <p:sldId id="284" r:id="rId10"/>
    <p:sldId id="285" r:id="rId11"/>
    <p:sldId id="287" r:id="rId12"/>
    <p:sldId id="289" r:id="rId13"/>
    <p:sldId id="291" r:id="rId14"/>
    <p:sldId id="288" r:id="rId15"/>
    <p:sldId id="298" r:id="rId16"/>
    <p:sldId id="290" r:id="rId17"/>
    <p:sldId id="293" r:id="rId18"/>
    <p:sldId id="292" r:id="rId19"/>
    <p:sldId id="294" r:id="rId20"/>
    <p:sldId id="295" r:id="rId21"/>
    <p:sldId id="299" r:id="rId22"/>
    <p:sldId id="300" r:id="rId23"/>
    <p:sldId id="29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19" autoAdjust="0"/>
    <p:restoredTop sz="94660"/>
  </p:normalViewPr>
  <p:slideViewPr>
    <p:cSldViewPr snapToGrid="0">
      <p:cViewPr>
        <p:scale>
          <a:sx n="60" d="100"/>
          <a:sy n="60" d="100"/>
        </p:scale>
        <p:origin x="-900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419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77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812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781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948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923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111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35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655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68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8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80078-30CD-4B0A-8498-E6278A6BEF25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BB626-3D61-4D4E-ABF2-79E5D64D0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98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microsoft.com/office/2007/relationships/hdphoto" Target="../media/hdphoto2.wdp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22340" y="1761893"/>
            <a:ext cx="7545660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«Игровые педагогические технологии: использование </a:t>
            </a:r>
            <a:r>
              <a:rPr lang="ru-RU" sz="3200" b="1" spc="50" dirty="0" err="1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бизиборда</a:t>
            </a:r>
            <a:r>
              <a:rPr lang="ru-RU" sz="3200" b="1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в ДОУ».</a:t>
            </a:r>
            <a:endParaRPr lang="ru-RU" sz="3200" b="1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90645" y="358447"/>
            <a:ext cx="5296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№6 «Берёзка»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2442" y="3567945"/>
            <a:ext cx="73174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 Рещикова Н.В.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Петрожицкая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073" name="Picture 1" descr="C:\Users\user\Desktop\на конкурс\20211110_1503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478" y="441434"/>
            <a:ext cx="2651760" cy="472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user\Desktop\на конкурс\20211110_1503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734" y="1016649"/>
            <a:ext cx="3526659" cy="367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11110_1504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29556" y="1230937"/>
            <a:ext cx="4410347" cy="3482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 descr="20211111_1608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33689" y="3468414"/>
            <a:ext cx="5727689" cy="306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11111_1610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8369" y="362606"/>
            <a:ext cx="5962637" cy="3171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 descr="IMG202111081212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6361" y="677916"/>
            <a:ext cx="3015155" cy="4020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202111081218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24703" y="1349531"/>
            <a:ext cx="7173310" cy="334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IMG20211108122104_BURST001_COV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928" y="469487"/>
            <a:ext cx="5656514" cy="3330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202111081232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993" y="3381681"/>
            <a:ext cx="6164317" cy="2847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20211110_1503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9985" y="3381237"/>
            <a:ext cx="5344511" cy="3183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32073" y="255666"/>
            <a:ext cx="3749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участках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20211111_1616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373" y="1182413"/>
            <a:ext cx="6332044" cy="274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29" r="19799" b="17450"/>
          <a:stretch/>
        </p:blipFill>
        <p:spPr>
          <a:xfrm>
            <a:off x="1566040" y="599089"/>
            <a:ext cx="5023945" cy="3200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780" y="2664371"/>
            <a:ext cx="5002924" cy="3752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1250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20211110_1503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93367" y="583324"/>
            <a:ext cx="9026730" cy="5375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20211108_1420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4617" y="261509"/>
            <a:ext cx="9483949" cy="626541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 descr="20211111_094429.jpg"/>
          <p:cNvPicPr>
            <a:picLocks noChangeAspect="1"/>
          </p:cNvPicPr>
          <p:nvPr/>
        </p:nvPicPr>
        <p:blipFill>
          <a:blip r:embed="rId4" cstate="print"/>
          <a:srcRect t="24832"/>
          <a:stretch>
            <a:fillRect/>
          </a:stretch>
        </p:blipFill>
        <p:spPr>
          <a:xfrm>
            <a:off x="1222332" y="740979"/>
            <a:ext cx="2638177" cy="3531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11111_094452.jpg"/>
          <p:cNvPicPr>
            <a:picLocks noChangeAspect="1"/>
          </p:cNvPicPr>
          <p:nvPr/>
        </p:nvPicPr>
        <p:blipFill>
          <a:blip r:embed="rId5" cstate="print"/>
          <a:srcRect t="16782" b="7816"/>
          <a:stretch>
            <a:fillRect/>
          </a:stretch>
        </p:blipFill>
        <p:spPr>
          <a:xfrm>
            <a:off x="4123189" y="1479050"/>
            <a:ext cx="2671749" cy="3587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11111_094532.jpg"/>
          <p:cNvPicPr>
            <a:picLocks noChangeAspect="1"/>
          </p:cNvPicPr>
          <p:nvPr/>
        </p:nvPicPr>
        <p:blipFill>
          <a:blip r:embed="rId6" cstate="print"/>
          <a:srcRect t="10047" r="20733"/>
          <a:stretch>
            <a:fillRect/>
          </a:stretch>
        </p:blipFill>
        <p:spPr>
          <a:xfrm>
            <a:off x="7062951" y="1331647"/>
            <a:ext cx="4556234" cy="2903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20211111_094541.jpg"/>
          <p:cNvPicPr>
            <a:picLocks noChangeAspect="1"/>
          </p:cNvPicPr>
          <p:nvPr/>
        </p:nvPicPr>
        <p:blipFill>
          <a:blip r:embed="rId4" cstate="print"/>
          <a:srcRect t="9195"/>
          <a:stretch>
            <a:fillRect/>
          </a:stretch>
        </p:blipFill>
        <p:spPr>
          <a:xfrm>
            <a:off x="2956539" y="536029"/>
            <a:ext cx="2734813" cy="442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211111_094512.jpg"/>
          <p:cNvPicPr>
            <a:picLocks noChangeAspect="1"/>
          </p:cNvPicPr>
          <p:nvPr/>
        </p:nvPicPr>
        <p:blipFill>
          <a:blip r:embed="rId5" cstate="print"/>
          <a:srcRect l="5948" t="6132" r="15948"/>
          <a:stretch>
            <a:fillRect/>
          </a:stretch>
        </p:blipFill>
        <p:spPr>
          <a:xfrm>
            <a:off x="6101256" y="1121158"/>
            <a:ext cx="4824248" cy="325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25670" y="1203388"/>
            <a:ext cx="8334233" cy="4153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ФГОС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говорится, что 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игра, важное средство социализации личности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ребёнка-дошкольника.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игру зафиксировано в Конвенции о правах ребёнка. ФГОС ДО ставит во главу угла индивидуальный подход к ребенку и игру, где происходит сохранение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самоценности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дошкольного детства и где сохраняется сама природа дошкольника.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45" y="390196"/>
            <a:ext cx="4845269" cy="3633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579" y="1966748"/>
            <a:ext cx="5743903" cy="4307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45" y="604911"/>
            <a:ext cx="5029200" cy="2824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45" y="2980450"/>
            <a:ext cx="5297214" cy="2974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8909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90" y="526123"/>
            <a:ext cx="4698124" cy="2638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43654"/>
            <a:ext cx="5351999" cy="3005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4031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8055" y="2967335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52465" y="469059"/>
            <a:ext cx="8852848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  во  все времена пытаются познать окружающий мир, мир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вещей,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мы, педагоги должны ему в этом помочь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.Чтобы разнообразить игровую деятельность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возникла идея создания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бизибордов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своим руками в каждой возрастной группе сада и на каждом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участке.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15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Мотивация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все дети любят играть в коллективе. Добровольное присоединение к деятельности ( без принуждения</a:t>
            </a:r>
            <a:r>
              <a:rPr lang="ru-RU" sz="2400" dirty="0" smtClean="0"/>
              <a:t>).</a:t>
            </a:r>
          </a:p>
          <a:p>
            <a:pPr algn="just" fontAlgn="base">
              <a:lnSpc>
                <a:spcPct val="115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Мобильность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установить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бизиборд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любом месте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группы,  раздевалки, на лестничных площадках и лестничных проемах, коридорах.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9220" y="596176"/>
            <a:ext cx="851420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Формирование познавательного развития ребёнка.</a:t>
            </a:r>
          </a:p>
          <a:p>
            <a:pPr algn="just" fontAlgn="base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Развивать и поддерживать детскую познавательную, творческую инициативу, самостоятельность.</a:t>
            </a: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Формировать сенсорные способности.</a:t>
            </a: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Способствовать развитию у детей обследовательских умений и навыков.</a:t>
            </a:r>
          </a:p>
          <a:p>
            <a:pPr algn="just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Развитие мелкой моторики рук.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Закреплять навыки действия с различными предметами.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Умение общаться со своими сверстниками.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Воспитывать познавательный интерес, любознательность.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34018" y="382644"/>
            <a:ext cx="7036586" cy="2439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Новизна.</a:t>
            </a:r>
          </a:p>
          <a:p>
            <a:pPr algn="just"/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Создание на территории детского сада единой развивающей предметно-пространственной среды для развития совместной игровой деятельности </a:t>
            </a:r>
            <a:r>
              <a:rPr lang="ru-RU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детей.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26218" y="3027133"/>
            <a:ext cx="7874379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Масштабность применения: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Внутри территории детского сада (групповые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комнаты, фойе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сада,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музыкальный, спортивный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зал) участки  для всех возрастных групп.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34018" y="382644"/>
            <a:ext cx="7036586" cy="1577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Методическая ценность:</a:t>
            </a:r>
            <a:endParaRPr lang="ru-RU" sz="2800" b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Применение педагогами </a:t>
            </a:r>
            <a:r>
              <a:rPr lang="ru-RU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бизиборда</a:t>
            </a:r>
            <a:r>
              <a:rPr lang="ru-RU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в различных образовательных областях.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26218" y="3027133"/>
            <a:ext cx="787437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28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Практическая ценность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познание ребенком окружающего мира.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92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Обратная связь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ДОУ - СЕМЬЯ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0217" y="1647169"/>
            <a:ext cx="8402471" cy="218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 поиске  новых форм  взаимодействия взрослых и детей в условиях реализации ФГОС ДО стало изготовление родителями  и педагогами ДОУ развивающей доски –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бизиборда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как средство саморазвития ребёнка в образовательной деятельности.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0217" y="4035731"/>
            <a:ext cx="8402471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нашем саду прошел конкурс «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Бизибордов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в нем приняли участие педагоги и родители воспитанников.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user\Desktop\на конкурс\bizz.jpg"/>
          <p:cNvPicPr>
            <a:picLocks noChangeAspect="1" noChangeArrowheads="1"/>
          </p:cNvPicPr>
          <p:nvPr/>
        </p:nvPicPr>
        <p:blipFill>
          <a:blip r:embed="rId4" cstate="print"/>
          <a:srcRect r="73791"/>
          <a:stretch>
            <a:fillRect/>
          </a:stretch>
        </p:blipFill>
        <p:spPr bwMode="auto">
          <a:xfrm>
            <a:off x="3497665" y="303307"/>
            <a:ext cx="3285273" cy="2518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на конкурс\bizz.jpg"/>
          <p:cNvPicPr>
            <a:picLocks noChangeAspect="1" noChangeArrowheads="1"/>
          </p:cNvPicPr>
          <p:nvPr/>
        </p:nvPicPr>
        <p:blipFill>
          <a:blip r:embed="rId4" cstate="print"/>
          <a:srcRect l="26321" r="49843"/>
          <a:stretch>
            <a:fillRect/>
          </a:stretch>
        </p:blipFill>
        <p:spPr bwMode="auto">
          <a:xfrm>
            <a:off x="7765576" y="455707"/>
            <a:ext cx="2745930" cy="2314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на конкурс\bizz.jpg"/>
          <p:cNvPicPr>
            <a:picLocks noChangeAspect="1" noChangeArrowheads="1"/>
          </p:cNvPicPr>
          <p:nvPr/>
        </p:nvPicPr>
        <p:blipFill>
          <a:blip r:embed="rId4" cstate="print"/>
          <a:srcRect l="49376" r="22235"/>
          <a:stretch>
            <a:fillRect/>
          </a:stretch>
        </p:blipFill>
        <p:spPr bwMode="auto">
          <a:xfrm>
            <a:off x="5186149" y="2882733"/>
            <a:ext cx="3261816" cy="2308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user\Desktop\на конкурс\bizz.jpg"/>
          <p:cNvPicPr>
            <a:picLocks noChangeAspect="1" noChangeArrowheads="1"/>
          </p:cNvPicPr>
          <p:nvPr/>
        </p:nvPicPr>
        <p:blipFill>
          <a:blip r:embed="rId4" cstate="print"/>
          <a:srcRect l="77363" r="-128"/>
          <a:stretch>
            <a:fillRect/>
          </a:stretch>
        </p:blipFill>
        <p:spPr bwMode="auto">
          <a:xfrm>
            <a:off x="8857397" y="2781630"/>
            <a:ext cx="2538483" cy="2240615"/>
          </a:xfrm>
          <a:prstGeom prst="rect">
            <a:avLst/>
          </a:prstGeom>
          <a:noFill/>
        </p:spPr>
      </p:pic>
      <p:pic>
        <p:nvPicPr>
          <p:cNvPr id="8" name="Picture 2" descr="Бизиборд домик развивающий Знайка Цирк Мини 35*30 купить по цене 3 850 руб.  в магазине Chudokubiki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93809" y="2753197"/>
            <a:ext cx="2219136" cy="2219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3" y="0"/>
            <a:ext cx="12175198" cy="6858000"/>
          </a:xfrm>
          <a:prstGeom prst="rect">
            <a:avLst/>
          </a:prstGeom>
        </p:spPr>
      </p:pic>
      <p:pic>
        <p:nvPicPr>
          <p:cNvPr id="4105" name="Picture 9" descr="C:\Users\user\Desktop\на конкурс\Без назва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1534" y="301387"/>
            <a:ext cx="2736377" cy="2736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C:\Users\user\Desktop\на конкурс\Без названия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7042" y="191069"/>
            <a:ext cx="2265954" cy="3025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7" name="Picture 11" descr="C:\Users\user\Desktop\на конкурс\Без названия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4618" y="214739"/>
            <a:ext cx="2877615" cy="2877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8" name="Picture 12" descr="C:\Users\user\Desktop\на конкурс\imag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94933" y="2837599"/>
            <a:ext cx="2659252" cy="2659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9" name="Picture 13" descr="C:\Users\user\Desktop\на конкурс\IMG_30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5093" y="3070745"/>
            <a:ext cx="3695156" cy="2287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348</Words>
  <Application>Microsoft Office PowerPoint</Application>
  <PresentationFormat>Произвольный</PresentationFormat>
  <Paragraphs>30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12</cp:revision>
  <dcterms:created xsi:type="dcterms:W3CDTF">2021-11-07T07:35:44Z</dcterms:created>
  <dcterms:modified xsi:type="dcterms:W3CDTF">2021-11-12T00:52:43Z</dcterms:modified>
</cp:coreProperties>
</file>