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57" r:id="rId4"/>
    <p:sldId id="258" r:id="rId5"/>
    <p:sldId id="261" r:id="rId6"/>
    <p:sldId id="262" r:id="rId7"/>
    <p:sldId id="266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11.png"/><Relationship Id="rId7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Пользователь\Desktop\РЕЩИКОВА 2015-2016 Г\МУЗЫКАЛЬНАЯ ВИКТОРИНА\картинки и фон\i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6005" y="0"/>
            <a:ext cx="91622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ользователь\Desktop\РЕЩИКОВА 2015-2016 Г\МУЗЫКАЛЬНАЯ ВИКТОРИНА\69777162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87823" y="188639"/>
            <a:ext cx="5781625" cy="6264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26691" y="303582"/>
            <a:ext cx="4522264" cy="160043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blipFill>
                  <a:blip r:embed="rId4"/>
                  <a:tile tx="0" ty="0" sx="100000" sy="100000" flip="none" algn="tl"/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</a:t>
            </a:r>
            <a:r>
              <a:rPr lang="ru-RU" sz="4400" b="1" spc="50" dirty="0" smtClean="0">
                <a:ln w="11430"/>
                <a:blipFill>
                  <a:blip r:embed="rId4"/>
                  <a:tile tx="0" ty="0" sx="100000" sy="100000" flip="none" algn="tl"/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КОТОФЕЙ  </a:t>
            </a:r>
          </a:p>
          <a:p>
            <a:pPr algn="ctr"/>
            <a:r>
              <a:rPr lang="ru-RU" sz="4400" b="1" spc="50" dirty="0" smtClean="0">
                <a:ln w="11430"/>
                <a:blipFill>
                  <a:blip r:embed="rId4"/>
                  <a:tile tx="0" ty="0" sx="100000" sy="100000" flip="none" algn="tl"/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РАСТРЯПОВИЧ</a:t>
            </a:r>
            <a:endParaRPr lang="ru-RU" sz="4400" b="1" cap="none" spc="50" dirty="0">
              <a:ln w="11430"/>
              <a:blipFill>
                <a:blip r:embed="rId4"/>
                <a:tile tx="0" ty="0" sx="100000" sy="100000" flip="none" algn="tl"/>
              </a:blip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91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Пользователь\Desktop\РЕЩИКОВА 2015-2016 Г\МУЗЫКАЛЬНАЯ ВИКТОРИНА\Новая папка\АККОРДЕО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05064"/>
            <a:ext cx="3049488" cy="2398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Пользователь\Desktop\РЕЩИКОВА 2015-2016 Г\МУЗЫКАЛЬНАЯ ВИКТОРИНА\Новая папка\БАЯН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058" y="600074"/>
            <a:ext cx="3026360" cy="2396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Пользователь\Desktop\РЕЩИКОВА 2015-2016 Г\МУЗЫКАЛЬНАЯ ВИКТОРИНА\Новая папка\ГАРМОНЬ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810" y="3810907"/>
            <a:ext cx="2786608" cy="2786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Пользователь\Desktop\РЕЩИКОВА 2015-2016 Г\МУЗЫКАЛЬНАЯ ВИКТОРИНА\Новая папка\ОРГАН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4664"/>
            <a:ext cx="2160240" cy="301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Пользователь\Desktop\РЕЩИКОВА 2015-2016 Г\МУЗЫКАЛЬНАЯ ВИКТОРИНА\Новая папка\КЛАВИШИ ОРГАНА 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37" y="2092397"/>
            <a:ext cx="2133379" cy="143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Пользователь\Desktop\РЕЩИКОВА 2015-2016 Г\МУЗЫКАЛЬНАЯ ВИКТОРИНА\кот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984761"/>
            <a:ext cx="3467100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749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урезка труб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Пользователь\Desktop\РЕЩИКОВА 2015-2016 Г\МУЗЫКАЛЬНАЯ ВИКТОРИНА\картинки и фон\0_7d4cb_89fcd3e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670" y="0"/>
            <a:ext cx="928767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32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Пользователь\Desktop\РЕЩИКОВА 2015-2016 Г\МУЗЫКАЛЬНАЯ ВИКТОРИНА\картинки и фон\i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6005" y="0"/>
            <a:ext cx="91622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9792" y="303582"/>
            <a:ext cx="3248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blipFill>
                  <a:blip r:embed="rId3"/>
                  <a:tile tx="0" ty="0" sx="100000" sy="100000" flip="none" algn="tl"/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II</a:t>
            </a:r>
            <a:r>
              <a:rPr lang="ru-RU" sz="5400" b="1" cap="none" spc="50" dirty="0" smtClean="0">
                <a:ln w="11430"/>
                <a:blipFill>
                  <a:blip r:embed="rId3"/>
                  <a:tile tx="0" ty="0" sx="100000" sy="100000" flip="none" algn="tl"/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конкурс</a:t>
            </a:r>
            <a:endParaRPr lang="ru-RU" sz="5400" b="1" cap="none" spc="50" dirty="0">
              <a:ln w="11430"/>
              <a:blipFill>
                <a:blip r:embed="rId3"/>
                <a:tile tx="0" ty="0" sx="100000" sy="100000" flip="none" algn="tl"/>
              </a:blip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1" name="Picture 3" descr="D:\картинки\МУЗЫКА\0_11ad4f_fcb1d5b2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534" y="1052736"/>
            <a:ext cx="5087466" cy="33608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684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ЕЩИКОВА 2015-2016 Г\МУЗЫКАЛЬНАЯ ВИКТОРИНА\Новая папка\0_7eb89_3ee7d362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53407"/>
            <a:ext cx="3812654" cy="2684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ользователь\Desktop\РЕЩИКОВА 2015-2016 Г\МУЗЫКАЛЬНАЯ ВИКТОРИНА\Новая папка\БАЛАЛАЙКА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83" y="3789606"/>
            <a:ext cx="3305175" cy="2047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Пользователь\Desktop\РЕЩИКОВА 2015-2016 Г\МУЗЫКАЛЬНАЯ ВИКТОРИНА\Новая папка\ГИТАРА 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33282">
            <a:off x="5360876" y="1974876"/>
            <a:ext cx="2323604" cy="4627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Пользователь\Desktop\РЕЩИКОВА 2015-2016 Г\МУЗЫКАЛЬНАЯ ВИКТОРИНА\Новая папка\ГУСЛИ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353" y="1052736"/>
            <a:ext cx="2914650" cy="2047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Пользователь\Desktop\РЕЩИКОВА 2015-2016 Г\МУЗЫКАЛЬНАЯ ВИКТОРИНА\кот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6106"/>
            <a:ext cx="3467100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91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урезка труб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ользователь\Desktop\РЕЩИКОВА 2015-2016 Г\МУЗЫКАЛЬНАЯ ВИКТОРИНА\Новая папка\АККОРДЕО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005064"/>
            <a:ext cx="2654038" cy="2087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ользователь\Desktop\РЕЩИКОВА 2015-2016 Г\МУЗЫКАЛЬНАЯ ВИКТОРИНА\Новая папка\ТРОМБОН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2733675" cy="2047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Пользователь\Desktop\РЕЩИКОВА 2015-2016 Г\МУЗЫКАЛЬНАЯ ВИКТОРИНА\Новая папка\ТРУБА 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555" y="913250"/>
            <a:ext cx="3331362" cy="2286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Пользователь\Desktop\РЕЩИКОВА 2015-2016 Г\МУЗЫКАЛЬНАЯ ВИКТОРИНА\Новая папка\ФЛЕЙТА 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05064"/>
            <a:ext cx="457200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Пользователь\Desktop\РЕЩИКОВА 2015-2016 Г\МУЗЫКАЛЬНАЯ ВИКТОРИНА\кот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20072" y="3181151"/>
            <a:ext cx="3467100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913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урезка труб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ользователь\Desktop\РЕЩИКОВА 2015-2016 Г\МУЗЫКАЛЬНАЯ ВИКТОРИНА\Новая папка\БАРАБАН 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29049"/>
            <a:ext cx="3553544" cy="2288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Пользователь\Desktop\РЕЩИКОВА 2015-2016 Г\МУЗЫКАЛЬНАЯ ВИКТОРИНА\Новая папка\БУБЕН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33056"/>
            <a:ext cx="3811587" cy="20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Пользователь\Desktop\РЕЩИКОВА 2015-2016 Г\МУЗЫКАЛЬНАЯ ВИКТОРИНА\Новая папка\БУБЕНЦЫ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00236"/>
            <a:ext cx="3318123" cy="23544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Пользователь\Desktop\РЕЩИКОВА 2015-2016 Г\МУЗЫКАЛЬНАЯ ВИКТОРИНА\Новая папка\РОЯЛЬ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9944" y="293096"/>
            <a:ext cx="2893466" cy="3334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Пользователь\Desktop\РЕЩИКОВА 2015-2016 Г\МУЗЫКАЛЬНАЯ ВИКТОРИНА\кот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69944" y="31367"/>
            <a:ext cx="3467100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60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урезка труб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ользователь\Desktop\РЕЩИКОВА 2015-2016 Г\МУЗЫКАЛЬНАЯ ВИКТОРИНА\Новая папка\СКРИПКА 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572516"/>
            <a:ext cx="3168352" cy="261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ользователь\Desktop\РЕЩИКОВА 2015-2016 Г\МУЗЫКАЛЬНАЯ ВИКТОРИНА\Новая папка\ВИОЛОНЧЕЛЬ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981106"/>
            <a:ext cx="2908300" cy="3811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Пользователь\Desktop\РЕЩИКОВА 2015-2016 Г\МУЗЫКАЛЬНАЯ ВИКТОРИНА\Новая папка\ЭЛ.ГИТАРА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09268" flipH="1" flipV="1">
            <a:off x="5369641" y="-768549"/>
            <a:ext cx="1674413" cy="473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Пользователь\Desktop\РЕЩИКОВА 2015-2016 Г\МУЗЫКАЛЬНАЯ ВИКТОРИНА\Новая папка\АРФА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128" y="373297"/>
            <a:ext cx="1740768" cy="3481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Users\Пользователь\Desktop\РЕЩИКОВА 2015-2016 Г\МУЗЫКАЛЬНАЯ ВИКТОРИНА\кот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39747" y="373297"/>
            <a:ext cx="3467100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60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урезка труб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Пользователь\Desktop\РЕЩИКОВА 2015-2016 Г\МУЗЫКАЛЬНАЯ ВИКТОРИНА\Новая папка\ЛОЖКИ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3810000" cy="214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Пользователь\Desktop\РЕЩИКОВА 2015-2016 Г\МУЗЫКАЛЬНАЯ ВИКТОРИНА\Новая папка\КСИЛОФОН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553484"/>
            <a:ext cx="3240360" cy="24274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Пользователь\Desktop\РЕЩИКОВА 2015-2016 Г\МУЗЫКАЛЬНАЯ ВИКТОРИНА\Новая папка\МЕТАЛЛОФОН 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48562"/>
            <a:ext cx="3667125" cy="2047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Пользователь\Desktop\РЕЩИКОВА 2015-2016 Г\МУЗЫКАЛЬНАЯ ВИКТОРИНА\Новая папка\ТАРЕЛКИ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349" y="3648377"/>
            <a:ext cx="3673925" cy="22376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Users\Пользователь\Desktop\РЕЩИКОВА 2015-2016 Г\МУЗЫКАЛЬНАЯ ВИКТОРИНА\кот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984761"/>
            <a:ext cx="3467100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749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урезка труб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РЕЩИКОВА 2015-2016 Г\МУЗЫКАЛЬНАЯ ВИКТОРИНА\Новая папка\КОЛОКОЛЬЧИ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404664"/>
            <a:ext cx="3327291" cy="29683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Пользователь\Desktop\РЕЩИКОВА 2015-2016 Г\МУЗЫКАЛЬНАЯ ВИКТОРИНА\Новая папка\МАРАКАСЫ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717032"/>
            <a:ext cx="3327290" cy="28466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Пользователь\Desktop\РЕЩИКОВА 2015-2016 Г\МУЗЫКАЛЬНАЯ ВИКТОРИНА\Новая папка\ПОГРЕМУШКИ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4664"/>
            <a:ext cx="3096344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Пользователь\Desktop\РЕЩИКОВА 2015-2016 Г\МУЗЫКАЛЬНАЯ ВИКТОРИНА\Новая папка\ТРЕУГОЛЬНИК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131" y="3815307"/>
            <a:ext cx="2164273" cy="26501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Users\Пользователь\Desktop\РЕЩИКОВА 2015-2016 Г\МУЗЫКАЛЬНАЯ ВИКТОРИНА\кот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50717" y="3343519"/>
            <a:ext cx="3467100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60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урезка труб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Пользователь\Desktop\РЕЩИКОВА 2015-2016 Г\МУЗЫКАЛЬНАЯ ВИКТОРИНА\Новая папка\РОЯЛЬ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44" y="189658"/>
            <a:ext cx="2963887" cy="341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Пользователь\Desktop\РЕЩИКОВА 2015-2016 Г\МУЗЫКАЛЬНАЯ ВИКТОРИНА\Новая папка\ПИАНИНО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1" y="4293096"/>
            <a:ext cx="2973563" cy="2467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Пользователь\Desktop\РЕЩИКОВА 2015-2016 Г\МУЗЫКАЛЬНАЯ ВИКТОРИНА\Новая папка\ОРГАН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95852"/>
            <a:ext cx="2317601" cy="3235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C:\Users\Пользователь\Desktop\РЕЩИКОВА 2015-2016 Г\МУЗЫКАЛЬНАЯ ВИКТОРИНА\Новая папка\КСИЛОФОН 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77072"/>
            <a:ext cx="3240360" cy="22992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C:\Users\Пользователь\Desktop\РЕЩИКОВА 2015-2016 Г\МУЗЫКАЛЬНАЯ ВИКТОРИНА\кот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40" y="3316554"/>
            <a:ext cx="3467100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248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урезка труб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61</TotalTime>
  <Words>2</Words>
  <Application>Microsoft Office PowerPoint</Application>
  <PresentationFormat>Экран (4:3)</PresentationFormat>
  <Paragraphs>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9</cp:revision>
  <dcterms:created xsi:type="dcterms:W3CDTF">2016-05-18T06:01:03Z</dcterms:created>
  <dcterms:modified xsi:type="dcterms:W3CDTF">2016-05-25T14:28:51Z</dcterms:modified>
</cp:coreProperties>
</file>