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9" d="100"/>
          <a:sy n="49" d="100"/>
        </p:scale>
        <p:origin x="-145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D76-3453-48CD-98B1-886809A25C2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7E2-6415-4EEB-BED1-B71CA345A8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D76-3453-48CD-98B1-886809A25C2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7E2-6415-4EEB-BED1-B71CA345A8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D76-3453-48CD-98B1-886809A25C2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7E2-6415-4EEB-BED1-B71CA345A88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D76-3453-48CD-98B1-886809A25C2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7E2-6415-4EEB-BED1-B71CA345A8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D76-3453-48CD-98B1-886809A25C2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7E2-6415-4EEB-BED1-B71CA345A8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D76-3453-48CD-98B1-886809A25C2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7E2-6415-4EEB-BED1-B71CA345A8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D76-3453-48CD-98B1-886809A25C2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7E2-6415-4EEB-BED1-B71CA345A8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D76-3453-48CD-98B1-886809A25C2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7E2-6415-4EEB-BED1-B71CA345A8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D76-3453-48CD-98B1-886809A25C2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7E2-6415-4EEB-BED1-B71CA345A8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D76-3453-48CD-98B1-886809A25C2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7E2-6415-4EEB-BED1-B71CA345A88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8D76-3453-48CD-98B1-886809A25C2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7E2-6415-4EEB-BED1-B71CA345A8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A2E8D76-3453-48CD-98B1-886809A25C2F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2A67E2-6415-4EEB-BED1-B71CA345A8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3635" y="1154271"/>
            <a:ext cx="87047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детей от информации, причиняющей вред их здоровью и развитию»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46" y="2908597"/>
            <a:ext cx="3630708" cy="333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2429" y="1394029"/>
            <a:ext cx="87271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ли быть уверенным, что нужная нам информация, которую мы нашли в интернете точная и правильная?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65" y="3497288"/>
            <a:ext cx="2576641" cy="3117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583471"/>
            <a:ext cx="3507576" cy="28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5500" y="1690688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Влияет ли интернет на воспитание и психику детей и взрослых?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r="17805"/>
          <a:stretch/>
        </p:blipFill>
        <p:spPr>
          <a:xfrm>
            <a:off x="4303058" y="3260348"/>
            <a:ext cx="3388659" cy="320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228"/>
                    </a14:imgEffect>
                  </a14:imgLayer>
                </a14:imgProps>
              </a:ext>
            </a:extLst>
          </a:blip>
          <a:srcRect l="19287" t="6716" r="23512"/>
          <a:stretch/>
        </p:blipFill>
        <p:spPr>
          <a:xfrm>
            <a:off x="1438835" y="1761563"/>
            <a:ext cx="1440000" cy="16424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5" b="97596" l="9504" r="89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500" y="1761561"/>
            <a:ext cx="1620000" cy="151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3988" y="1329666"/>
            <a:ext cx="8884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Готовы ли вы сегодня отказаться от пользования интернет – ресурсами и социальными сетями?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7248" r="3774" b="8057"/>
          <a:stretch/>
        </p:blipFill>
        <p:spPr>
          <a:xfrm>
            <a:off x="3000401" y="2899326"/>
            <a:ext cx="5879091" cy="35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0261" t="10392" r="7778" b="8823"/>
          <a:stretch/>
        </p:blipFill>
        <p:spPr>
          <a:xfrm>
            <a:off x="4354606" y="1690688"/>
            <a:ext cx="3509681" cy="3459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6" b="100000" l="9738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9" r="14750"/>
          <a:stretch/>
        </p:blipFill>
        <p:spPr>
          <a:xfrm>
            <a:off x="721169" y="829993"/>
            <a:ext cx="2925715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4" b="100000" l="9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53" y="3429000"/>
            <a:ext cx="335077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647" y="15888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0259" y="694782"/>
            <a:ext cx="1051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436-ФЗ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 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детей от информации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причиняющей вред их здоровью и развитию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8871" y="2322365"/>
            <a:ext cx="10318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правила медиа безопасности детей при обороте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информационно-телекоммуникационных сетях и сетях подвижной радиотелефонной связи.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3668585"/>
            <a:ext cx="2582956" cy="25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33404" y="846979"/>
            <a:ext cx="7152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Информационная безопасность детей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2355" y="1913608"/>
            <a:ext cx="1101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состояние защищенности детей, при котором отсутствует риск, связанный с причинением информацией, в том числе распространяемой в сети Интернет, вреда их здоровью, физическому, психическому, духовному и нравственному развитию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62" y="3113937"/>
            <a:ext cx="5266241" cy="3461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02" y="4933415"/>
            <a:ext cx="3891998" cy="18304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4" y="3939506"/>
            <a:ext cx="3067008" cy="263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066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1212" y="500991"/>
            <a:ext cx="8489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при использовании телевизора ребенком дошкольного возраста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900" y="1689515"/>
            <a:ext cx="35186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Оказывайте детям помощь при выборе телепередач и контролируйте время нахождения дошкольника у телевизора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2231" y="2187389"/>
            <a:ext cx="3290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Беседуйте с ребенком о том, что существуют запретные передачи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23355" y="1690688"/>
            <a:ext cx="3418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Покажите ребенку разницу между отечественной и зарубежной телепродукц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8632" y="3713016"/>
            <a:ext cx="3287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Анализируйте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ребенком значимость увиденного, поведение и поступки героев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04171" y="3658295"/>
            <a:ext cx="3119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Помогите выбрать ребенку героя для подражания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48578" y="5072995"/>
            <a:ext cx="31667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Составьте с ребенком план </a:t>
            </a:r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борьбе с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вредным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телевидением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2"/>
          <a:stretch/>
        </p:blipFill>
        <p:spPr>
          <a:xfrm>
            <a:off x="3578805" y="4403024"/>
            <a:ext cx="2227805" cy="20834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46"/>
          <a:stretch/>
        </p:blipFill>
        <p:spPr>
          <a:xfrm>
            <a:off x="8485094" y="2989623"/>
            <a:ext cx="2839700" cy="20278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3" t="16229" r="-2356" b="3083"/>
          <a:stretch/>
        </p:blipFill>
        <p:spPr>
          <a:xfrm>
            <a:off x="6816343" y="4686899"/>
            <a:ext cx="1190175" cy="18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5977" y="453194"/>
            <a:ext cx="6846938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Компьютерная безопасность детей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85" y="1690688"/>
            <a:ext cx="5010629" cy="43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0235" y="497105"/>
            <a:ext cx="9708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при использовании компьютера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сети Интернет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9248" y="1748133"/>
            <a:ext cx="26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Контролируйте, какие сайты посещают дети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83423" y="2176611"/>
            <a:ext cx="33124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Определите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временные границы, а также сайты,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может посещать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21488" y="1822668"/>
            <a:ext cx="2944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разрешайте детям распространять в интернете личную информацию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95081" y="3388544"/>
            <a:ext cx="27163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Рассказывайте ребенку об опасностях, с которыми он может столкнуться в сети Интернет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2534" y="4358040"/>
            <a:ext cx="27342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Объясните ребенку, что нельзя открывать файлы, полученные от незнакомых людей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56295" y="3749414"/>
            <a:ext cx="4386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Установите на компьютер </a:t>
            </a:r>
            <a:r>
              <a:rPr lang="ru-RU" sz="20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(планшет)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антивирусную программу, средства фильтрации входящего контента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44451" y="5421978"/>
            <a:ext cx="4107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Изучайте технологические новинки</a:t>
            </a:r>
            <a:endParaRPr lang="ru-RU" sz="2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9" t="27441" b="8521"/>
          <a:stretch/>
        </p:blipFill>
        <p:spPr>
          <a:xfrm>
            <a:off x="2460813" y="4640570"/>
            <a:ext cx="1731356" cy="1951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398" y="365125"/>
            <a:ext cx="946676" cy="16725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5674" y="383074"/>
            <a:ext cx="946676" cy="16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9194" y="443131"/>
            <a:ext cx="840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контроля ребенка в сети Интернет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0379" y="1105912"/>
            <a:ext cx="2943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*Родительский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 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30227" y="1475572"/>
            <a:ext cx="7265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*Установите запрет на посещение сайтов определенных тематик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99847" y="2138353"/>
            <a:ext cx="6266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*Используйте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программное обеспечение, помогающее фильтровать и контролировать информацию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7572" y="288753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имеет аккаунт на одном из социальных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сервисов,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какую информацию помещают его участники в своих профилях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64007" y="381887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*Проверьте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 какими другими сайтами связан социальный сервис Вашего ребенка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7572" y="4608039"/>
            <a:ext cx="6381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*Поощряйте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Ваших детей сообщать обо всем странном или отталкивающем и не слишком остро реагируйте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37933" y="5709936"/>
            <a:ext cx="5487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*Будьте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курсе сетевой жизни Вашего ребенка. 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61" y="1502295"/>
            <a:ext cx="2160003" cy="144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8"/>
          <a:stretch/>
        </p:blipFill>
        <p:spPr>
          <a:xfrm>
            <a:off x="8404412" y="4444859"/>
            <a:ext cx="3167349" cy="1979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46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77" y="1887947"/>
            <a:ext cx="4746812" cy="3510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/>
          <a:stretch/>
        </p:blipFill>
        <p:spPr>
          <a:xfrm>
            <a:off x="8376566" y="4158532"/>
            <a:ext cx="3223593" cy="247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" y="3832641"/>
            <a:ext cx="2167500" cy="2766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" y="182639"/>
            <a:ext cx="3923801" cy="2360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2" b="96930" l="4525" r="963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09" y="327378"/>
            <a:ext cx="2642908" cy="272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36" y="2896723"/>
            <a:ext cx="3065930" cy="3832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9653" y="1517204"/>
            <a:ext cx="8061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Компьютерные игры – бесполезное, вредное занятие или совсем наоборот?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r="18018"/>
          <a:stretch/>
        </p:blipFill>
        <p:spPr>
          <a:xfrm>
            <a:off x="2209800" y="3334871"/>
            <a:ext cx="4195623" cy="314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43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196</TotalTime>
  <Words>372</Words>
  <Application>Microsoft Office PowerPoint</Application>
  <PresentationFormat>Произвольный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Admin</cp:lastModifiedBy>
  <cp:revision>21</cp:revision>
  <dcterms:created xsi:type="dcterms:W3CDTF">2023-05-20T10:44:25Z</dcterms:created>
  <dcterms:modified xsi:type="dcterms:W3CDTF">2024-04-17T06:11:26Z</dcterms:modified>
</cp:coreProperties>
</file>