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80" r:id="rId4"/>
    <p:sldId id="271" r:id="rId5"/>
    <p:sldId id="272" r:id="rId6"/>
    <p:sldId id="273" r:id="rId7"/>
    <p:sldId id="274" r:id="rId8"/>
    <p:sldId id="256" r:id="rId9"/>
    <p:sldId id="275" r:id="rId10"/>
    <p:sldId id="276" r:id="rId11"/>
    <p:sldId id="263" r:id="rId12"/>
    <p:sldId id="264" r:id="rId13"/>
    <p:sldId id="265" r:id="rId14"/>
    <p:sldId id="266" r:id="rId15"/>
    <p:sldId id="267" r:id="rId16"/>
    <p:sldId id="277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6.jpeg"/><Relationship Id="rId4" Type="http://schemas.microsoft.com/office/2007/relationships/hdphoto" Target="../media/hdphoto17.wdp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microsoft.com/office/2007/relationships/hdphoto" Target="../media/hdphoto2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microsoft.com/office/2007/relationships/hdphoto" Target="../media/hdphoto23.wdp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microsoft.com/office/2007/relationships/hdphoto" Target="../media/hdphoto20.wdp"/><Relationship Id="rId9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jpeg"/><Relationship Id="rId7" Type="http://schemas.microsoft.com/office/2007/relationships/hdphoto" Target="../media/hdphoto2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microsoft.com/office/2007/relationships/hdphoto" Target="../media/hdphoto24.wdp"/><Relationship Id="rId9" Type="http://schemas.microsoft.com/office/2007/relationships/hdphoto" Target="../media/hdphoto2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12" Type="http://schemas.microsoft.com/office/2007/relationships/hdphoto" Target="../media/hdphoto3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11" Type="http://schemas.openxmlformats.org/officeDocument/2006/relationships/image" Target="../media/image52.jpeg"/><Relationship Id="rId5" Type="http://schemas.openxmlformats.org/officeDocument/2006/relationships/image" Target="../media/image49.jpeg"/><Relationship Id="rId15" Type="http://schemas.microsoft.com/office/2007/relationships/hdphoto" Target="../media/hdphoto32.wdp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51.jpeg"/><Relationship Id="rId1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56.jpeg"/><Relationship Id="rId4" Type="http://schemas.microsoft.com/office/2007/relationships/hdphoto" Target="../media/hdphoto3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5" Type="http://schemas.openxmlformats.org/officeDocument/2006/relationships/image" Target="../media/image59.jpeg"/><Relationship Id="rId10" Type="http://schemas.microsoft.com/office/2007/relationships/hdphoto" Target="../media/hdphoto39.wdp"/><Relationship Id="rId4" Type="http://schemas.microsoft.com/office/2007/relationships/hdphoto" Target="../media/hdphoto36.wdp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0.jpeg"/><Relationship Id="rId17" Type="http://schemas.microsoft.com/office/2007/relationships/hdphoto" Target="../media/hdphoto10.wdp"/><Relationship Id="rId2" Type="http://schemas.openxmlformats.org/officeDocument/2006/relationships/image" Target="../media/image15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microsoft.com/office/2007/relationships/hdphoto" Target="../media/hdphoto6.wdp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2.wdp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8.jpe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058" y="3167389"/>
            <a:ext cx="87597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Направление</a:t>
            </a:r>
            <a:r>
              <a:rPr lang="ru-RU" sz="3200" b="1" cap="none" spc="0" dirty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Наука об </a:t>
            </a:r>
            <a:r>
              <a:rPr lang="ru-RU" sz="3200" b="1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обществе(краеведение</a:t>
            </a:r>
            <a:r>
              <a:rPr lang="ru-RU" sz="3200" b="1" cap="none" spc="0" dirty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</a:p>
          <a:p>
            <a:pPr algn="ctr"/>
            <a:r>
              <a:rPr lang="ru-RU" sz="3200" b="1" cap="none" spc="0" dirty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Исследовательский проект</a:t>
            </a:r>
            <a:r>
              <a:rPr lang="ru-RU" sz="3200" b="1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ru-RU" sz="3200" b="1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«ЧАЙНЫЙ ПУТЬ»</a:t>
            </a:r>
            <a:endParaRPr lang="ru-RU" sz="3200" b="1" cap="none" spc="0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 descr="Чайная культура Yum cha Японская чайная церемония Китайский чай, чай Чай,  еда, завтрак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01" y="116632"/>
            <a:ext cx="4286250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352" y="332656"/>
            <a:ext cx="4408322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МБДОУ «Детский сад №6» «Берёзка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Участники:</a:t>
            </a:r>
          </a:p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Портянникова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Анна,</a:t>
            </a:r>
          </a:p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Рантапова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Маргарита</a:t>
            </a: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7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 descr="Китай, Россия и Монголия совместно создают международный бренд «Великий  чайный путь» для создания новой формы международного  туризма_russian.china.org.c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95098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Великий Чайный путь - ВизитБурятия.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Россия: автобиография - 1900г. - Караван чая из Китая в Москв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 descr="C:\Users\Пользователь\Desktop\ПРОЕКТ ЧАЙНЫЙ ПУТЬ\караван ча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22" y="2564904"/>
            <a:ext cx="384337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Великий чайный путь, история распространения чая в России и традиции  русского чаепит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276" y="554401"/>
            <a:ext cx="3342636" cy="2533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Скажи, караванщик… | | ЧЕМОД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3366" y="4149080"/>
            <a:ext cx="4054024" cy="2432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Первого сбора с лучших плантаций&quot;: чайная плитка столетней выдержки -  TeaTerra | TeaTer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6531"/>
            <a:ext cx="3614605" cy="2830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Скажи, караванщик… | | ЧЕМОДАН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23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Русский Клондайк: история Кяхты — National Geographic Россия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243137" cy="28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рекрасные ворота в Россию и погибающая история: почему важно восстановить &quot;дом  Лушникова&quot; в Кяхте — Все новости Улан-Удэ и Бурятии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7" y="3360397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1481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24607" y="476672"/>
            <a:ext cx="412683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2-й гильдии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селенгинский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купец</a:t>
            </a:r>
          </a:p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Алексей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Михайлович 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Лушников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C:\Users\Admin\Videos\Downloads\20220322_125528 (1)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6672"/>
            <a:ext cx="214640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Admin\Videos\Downloads\20220322_12501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17107"/>
            <a:ext cx="2880320" cy="2955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Videos\Downloads\20220322_1251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7" y="554799"/>
            <a:ext cx="2215191" cy="261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473782" y="565924"/>
            <a:ext cx="21964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МУЗЕЙ 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ЧАЯ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Пользователь\Desktop\ПРОЕКТ ЧАЙНЫЙ ПУТЬ\20220322_1356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609" y="2029266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ОЕКТ ЧАЙНЫЙ ПУТЬ\IMG202203181048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20426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ПРОЕКТ ЧАЙНЫЙ ПУТЬ\IMG2022031810482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09" y="4151258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0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4227" y="565924"/>
            <a:ext cx="59955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ЧАЙНАЯ ЦЕРЕМОНИЯ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C:\Users\Admin\Videos\Downloads\20220322_124932 (1)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55" y="3620495"/>
            <a:ext cx="2369333" cy="2889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3" y="1690454"/>
            <a:ext cx="2607819" cy="3477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Пользователь\Desktop\ПРОЕКТ ЧАЙНЫЙ ПУТЬ\20220323_1132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43" y="1827284"/>
            <a:ext cx="2505197" cy="3340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РОЕКТ ЧАЙНЫЙ ПУТЬ\20220323_1133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78" y="1190334"/>
            <a:ext cx="2984888" cy="2238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5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\Desktop\ПРОЕКТ ЧАЙНЫЙ ПУТЬ\20220322_135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32" y="700778"/>
            <a:ext cx="2467387" cy="185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ПРОЕКТ ЧАЙНЫЙ ПУТЬ\20220322_1358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33" y="823738"/>
            <a:ext cx="1400820" cy="1867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ПРОЕКТ ЧАЙНЫЙ ПУТЬ\20220322_1358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32" y="683922"/>
            <a:ext cx="1610544" cy="214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ПРОЕКТ ЧАЙНЫЙ ПУТЬ\20220322_1357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47192"/>
            <a:ext cx="3683563" cy="2762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ПРОЕКТ ЧАЙНЫЙ ПУТЬ\20220322_13574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5824"/>
            <a:ext cx="2150604" cy="2867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ПРОЕКТ ЧАЙНЫЙ ПУТЬ\20220322_13573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r="23347"/>
          <a:stretch/>
        </p:blipFill>
        <p:spPr bwMode="auto">
          <a:xfrm>
            <a:off x="2616690" y="3313225"/>
            <a:ext cx="2296924" cy="2896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ользователь\Desktop\ПРОЕКТ ЧАЙНЫЙ ПУТЬ\ЧАЙНАЯ ЦЕРЕМОНИЯ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0" y="677331"/>
            <a:ext cx="2529916" cy="1897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94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Admin\Videos\Downloads\20220322_135904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7"/>
            <a:ext cx="288032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dmin\Videos\Downloads\20220322_135930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2" y="3683774"/>
            <a:ext cx="3749675" cy="281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Videos\Downloads\20220322_135916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6691"/>
            <a:ext cx="4176464" cy="313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20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ользователь\Desktop\ПРОЕКТ ЧАЙНЫЙ ПУТЬ\20220322_135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96" y="3429000"/>
            <a:ext cx="3906240" cy="2929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ПРОЕКТ ЧАЙНЫЙ ПУТЬ\20220322_1355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57595"/>
            <a:ext cx="3734780" cy="2801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ПРОЕКТ ЧАЙНЫЙ ПУТЬ\20220322_1356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96" y="561529"/>
            <a:ext cx="3665961" cy="2749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ПРОЕКТ ЧАЙНЫЙ ПУТЬ\20220322_1357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9946"/>
            <a:ext cx="2379476" cy="3172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Пользователь\Desktop\ПРОЕКТ ЧАЙНЫЙ ПУТЬ\20220322_135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53" y="908720"/>
            <a:ext cx="6240693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60648"/>
            <a:ext cx="8784976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400" cap="none" spc="0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Молодое поколение </a:t>
            </a:r>
            <a:r>
              <a:rPr lang="ru-RU" sz="2400" cap="none" spc="0" dirty="0" err="1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кяхтинцев</a:t>
            </a:r>
            <a:r>
              <a:rPr lang="ru-RU" sz="2400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знает, почему Кяхту называли раньше мировой чайной столицей. Что такое « чайный путь»?</a:t>
            </a:r>
          </a:p>
          <a:p>
            <a:pPr algn="just"/>
            <a:r>
              <a:rPr lang="ru-RU" sz="2400" b="1" cap="none" spc="0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источников информации: </a:t>
            </a:r>
            <a:r>
              <a:rPr lang="ru-RU" sz="2400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Интернет-ресурсы, лекции экскурсовода Кяхтинского краеведческого музея им. Обручева, Экскурсия на ПТФ (бывшие Торговые ряды)</a:t>
            </a:r>
          </a:p>
          <a:p>
            <a:pPr algn="just"/>
            <a:r>
              <a:rPr lang="ru-RU" sz="2400" b="1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и исследование:</a:t>
            </a:r>
            <a:r>
              <a:rPr lang="ru-RU" sz="2400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Оказалось, через нашу Кяхта когда-то проходил знаменитый « Чайный путь». В </a:t>
            </a:r>
            <a:r>
              <a:rPr lang="en-US" sz="2400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XVIII-XIX</a:t>
            </a:r>
            <a:r>
              <a:rPr lang="ru-RU" sz="2400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веках Кяхту называли мировой чайной столицей. В торговой Слободе жили богатые купцы, которые привозили чай из Китая. Изучение информации о чае. Экскурсия на ПТФ ( Бывшие складские помещения чая «Торговые ряды»)</a:t>
            </a:r>
            <a:endParaRPr lang="ru-RU" sz="2400" b="1" dirty="0" smtClean="0">
              <a:ln w="1905">
                <a:solidFill>
                  <a:srgbClr val="C00000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413715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60648"/>
            <a:ext cx="87849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 </a:t>
            </a:r>
          </a:p>
          <a:p>
            <a:pPr algn="just"/>
            <a:endParaRPr lang="ru-RU" sz="2400" b="1" cap="none" spc="0" dirty="0" smtClean="0">
              <a:ln w="1905">
                <a:solidFill>
                  <a:srgbClr val="C00000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>
              <a:ln w="1905">
                <a:solidFill>
                  <a:srgbClr val="C00000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cap="none" spc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400" b="1" cap="none" spc="0" dirty="0" smtClean="0">
                <a:ln w="1905">
                  <a:solidFill>
                    <a:srgbClr val="C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(продукт) проекта:</a:t>
            </a:r>
            <a:endParaRPr lang="ru-RU" sz="2400" b="1" cap="none" spc="0" dirty="0">
              <a:ln w="1905">
                <a:solidFill>
                  <a:srgbClr val="C00000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0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Альбомы, в которые входит фото «Кяхта - Троицкосавск. Торговый комплекс  Титан.» (№ 3769517) / Фотобанк Лор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3" y="4149080"/>
            <a:ext cx="3743325" cy="2476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0338"/>
            <a:ext cx="3259960" cy="2444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C:\Users\Пользователь\Desktop\ПРОЕКТ ЧАЙНЫЙ ПУТЬ\абсолю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09103"/>
            <a:ext cx="3631320" cy="2416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C:\Users\Пользователь\Desktop\ПРОЕКТ ЧАЙНЫЙ ПУТЬ\Рисунок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3754437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Муниципальное казенное учреждение МО «Кяхтинский район» Республика Бурятия  | Автотуристический кластер &quot;Кяхт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C:\Users\Admin\Videos\Downloads\20220322_12550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338"/>
            <a:ext cx="2304256" cy="29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9" descr="Муниципальное казенное учреждение МО «Кяхтинский район» Республика Бурятия  | Автотуристический кластер &quot;Кяхта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4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\Desktop\ПРОЕКТ ЧАЙНЫЙ ПУТЬ\20220323_093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76672"/>
            <a:ext cx="6624735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1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ownloads\IMG20220310091506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43" y="245383"/>
            <a:ext cx="2838450" cy="3782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2022031009210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5383"/>
            <a:ext cx="2163951" cy="283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20220310091939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4664"/>
            <a:ext cx="257249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Пользователь\Desktop\ПРОЕКТ ЧАЙНЫЙ ПУТЬ\IMG202203100929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84984"/>
            <a:ext cx="2356469" cy="3141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ПРОЕКТ ЧАЙНЫЙ ПУТЬ\IMG202203100928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8" y="3409455"/>
            <a:ext cx="2263116" cy="3017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Пользователь\Desktop\ПРОЕКТ ЧАЙНЫЙ ПУТЬ\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382" y="4054657"/>
            <a:ext cx="1902372" cy="2536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0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ПРОЕКТ ЧАЙНЫЙ ПУТЬ\Без названия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5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ользователь\Desktop\ПРОЕКТ ЧАЙНЫЙ ПУТЬ\IMG20220310094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1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ПРОЕКТ ЧАЙНЫЙ ПУТЬ\IMG20220310095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07" y="476671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ПРОЕКТ ЧАЙНЫЙ ПУТЬ\IMG202203100946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30" y="498003"/>
            <a:ext cx="2288257" cy="305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ОЕКТ ЧАЙНЫЙ ПУТЬ\IMG2022031010055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4" y="3658048"/>
            <a:ext cx="2849216" cy="21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РОЕКТ ЧАЙНЫЙ ПУТЬ\IMG2022031010023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27" y="4521106"/>
            <a:ext cx="2959474" cy="2219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ПРОЕКТ ЧАЙНЫЙ ПУТЬ\IMG2022031009592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04" y="3618762"/>
            <a:ext cx="1558683" cy="2078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ПРОЕКТ ЧАЙНЫЙ ПУТЬ\IMG2022031009591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97" y="4508628"/>
            <a:ext cx="1607697" cy="2143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Великий Чайный путь - ВизитБурятия.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Пользователь\Desktop\ПРОЕКТ ЧАЙНЫЙ ПУТЬ\0fl7evXF01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ользователь\Desktop\ПРОЕКТ ЧАЙНЫЙ ПУТЬ\IMG20220310094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9910"/>
            <a:ext cx="2325785" cy="3101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ро &quot;цыбик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291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3"/>
          <a:stretch/>
        </p:blipFill>
        <p:spPr bwMode="auto">
          <a:xfrm>
            <a:off x="4883982" y="432357"/>
            <a:ext cx="3669553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чем цыбик чая? | Культпоход с Ириной Чичкино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61" y="3550956"/>
            <a:ext cx="425379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9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Великий Чайный путь - ВизитБурятия.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C:\Users\Пользователь\Desktop\ПРОЕКТ ЧАЙНЫЙ ПУТЬ\pusty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ОЕКТ ЧАЙНЫЙ ПУТЬ\0fl7evXF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76672"/>
            <a:ext cx="4120009" cy="3032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Admin\Videos\Downloads\20220322_12535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2740"/>
            <a:ext cx="2267846" cy="308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Кяхт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446757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3039" y="4221088"/>
            <a:ext cx="36501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ГОСТИНЫЙ ДВОР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78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156</Words>
  <Application>Microsoft Office PowerPoint</Application>
  <PresentationFormat>Экран (4:3)</PresentationFormat>
  <Paragraphs>26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22</cp:revision>
  <dcterms:created xsi:type="dcterms:W3CDTF">2022-03-23T00:54:07Z</dcterms:created>
  <dcterms:modified xsi:type="dcterms:W3CDTF">2022-03-29T08:35:37Z</dcterms:modified>
</cp:coreProperties>
</file>