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.net/uploads/posts/2021-01/1610954552_4-p-fon-izba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56" y="0"/>
            <a:ext cx="9170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006737"/>
            <a:ext cx="4745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rgbClr val="800000"/>
                  </a:solidFill>
                </a:ln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  <a:t>Русская народная сказка</a:t>
            </a:r>
            <a:endParaRPr lang="ru-RU" sz="3200" b="1" cap="none" spc="0" dirty="0">
              <a:ln w="1905">
                <a:solidFill>
                  <a:srgbClr val="800000"/>
                </a:solidFill>
              </a:ln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4509119"/>
            <a:ext cx="1724808" cy="18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02/1645213216_52-kartinkin-net-p-russkaya-izba-kartin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3" y="-1"/>
            <a:ext cx="91717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0528" y="260648"/>
            <a:ext cx="3239181" cy="4581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5" l="0" r="97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968" y="2627022"/>
            <a:ext cx="3570933" cy="445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7" b="52004"/>
          <a:stretch/>
        </p:blipFill>
        <p:spPr>
          <a:xfrm flipH="1">
            <a:off x="2324580" y="3933056"/>
            <a:ext cx="1809781" cy="2007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6" y="4920617"/>
            <a:ext cx="1253769" cy="13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-0.28843 C 5E-6 -0.41806 0.09671 -0.57685 0.1757 -0.57685 L 0.35157 -0.5768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2-02/1645213216_52-kartinkin-net-p-russkaya-izba-kartin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3" y="-1"/>
            <a:ext cx="91717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89" y="5085184"/>
            <a:ext cx="1918478" cy="16347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27" y="4149080"/>
            <a:ext cx="866602" cy="1121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16" y="2096946"/>
            <a:ext cx="3239181" cy="4581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15" l="0" r="97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7" y="2420887"/>
            <a:ext cx="3051779" cy="3809603"/>
          </a:xfrm>
          <a:prstGeom prst="rect">
            <a:avLst/>
          </a:prstGeom>
        </p:spPr>
      </p:pic>
      <p:pic>
        <p:nvPicPr>
          <p:cNvPr id="7172" name="Picture 4" descr="https://imya-sonnik.ru/wp-content/uploads/2019/10/572f2904e563715490383b4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60" y="3165933"/>
            <a:ext cx="526131" cy="5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ya-sonnik.ru/wp-content/uploads/2019/10/572f2904e563715490383b4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9895" y="3055267"/>
            <a:ext cx="526131" cy="5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3468" y="5953358"/>
            <a:ext cx="1040532" cy="904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09" y="4509120"/>
            <a:ext cx="761213" cy="761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r="37327" b="55328"/>
          <a:stretch/>
        </p:blipFill>
        <p:spPr>
          <a:xfrm>
            <a:off x="5361708" y="332656"/>
            <a:ext cx="1150603" cy="135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4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1.6763E-6 C -0.01007 0.01503 -0.02205 0.02798 -0.03542 0.02012 C -0.05052 0.01249 -0.05087 -0.00717 -0.05 -0.02798 C -0.05087 -0.05063 -0.04965 -0.07306 -0.06649 -0.08208 C -0.08177 -0.09063 -0.09288 -0.07399 -0.10556 -0.05873 C -0.11424 -0.04324 -0.12604 -0.02982 -0.14115 -0.03838 C -0.15451 -0.04555 -0.15573 -0.06613 -0.15556 -0.0867 C -0.15486 -0.10867 -0.15521 -0.13156 -0.17049 -0.14035 C -0.18559 -0.14867 -0.20955 -0.11653 -0.20938 -0.11676 C -0.22014 -0.10196 -0.23056 -0.08809 -0.24514 -0.09618 C -0.26007 -0.10451 -0.26024 -0.12416 -0.25972 -0.14451 C -0.26024 -0.1674 -0.25938 -0.18982 -0.27604 -0.19907 C -0.29132 -0.20763 -0.30208 -0.19098 -0.31337 -0.17387 C -0.32535 -0.16023 -0.33594 -0.14636 -0.35052 -0.15491 C -0.36424 -0.16231 -0.36563 -0.18289 -0.36528 -0.20347 C -0.36424 -0.22566 -0.3651 -0.24809 -0.37969 -0.25734 C -0.39514 -0.26543 -0.40608 -0.24902 -0.41927 -0.23329 " pathEditMode="relative" rAng="12162265" ptsTypes="fffffffffffffffff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11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5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426 C -0.00538 0.0088 -0.02396 -0.01597 -0.03055 -0.01597 C -0.0717 -0.01597 -0.11406 0.37824 -0.11406 0.77246 C -0.11406 0.57385 -0.13524 0.37824 -0.15521 0.37824 C -0.17639 0.37824 -0.19653 0.57662 -0.19653 0.77246 C -0.19653 0.67454 -0.20712 0.57385 -0.21771 0.57385 C -0.2283 0.57385 -0.23889 0.67153 -0.23889 0.77246 C -0.23889 0.72199 -0.2441 0.67454 -0.24948 0.67454 C -0.25469 0.67454 -0.26007 0.725 -0.26007 0.77246 C -0.26007 0.74676 -0.26285 0.72199 -0.26528 0.72199 C -0.26666 0.72199 -0.27066 0.74746 -0.27066 0.77246 C -0.27066 0.75996 -0.27205 0.74676 -0.27344 0.74676 C -0.27344 0.74399 -0.27621 0.75926 -0.27621 0.77246 C -0.27621 0.76574 -0.27621 0.75996 -0.2776 0.75996 C -0.2776 0.76297 -0.27899 0.76644 -0.27899 0.77246 C -0.27899 0.76945 -0.27899 0.76574 -0.27899 0.76297 C -0.28038 0.76297 -0.28038 0.76574 -0.28038 0.76945 C -0.28177 0.76945 -0.28177 0.76644 -0.28177 0.76297 C -0.28298 0.76297 -0.28298 0.76574 -0.28298 0.76945 " pathEditMode="relative" rAng="0" ptsTypes="fffffffffffffffffff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3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2-02/1645213216_52-kartinkin-net-p-russkaya-izba-kartin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3" y="-1"/>
            <a:ext cx="91717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115" l="0" r="97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37" y="2573287"/>
            <a:ext cx="3051779" cy="3809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16" y="2096946"/>
            <a:ext cx="3239181" cy="4581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7" b="54112"/>
          <a:stretch/>
        </p:blipFill>
        <p:spPr>
          <a:xfrm>
            <a:off x="3707904" y="4387509"/>
            <a:ext cx="2017890" cy="18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2-02/1645213216_52-kartinkin-net-p-russkaya-izba-kartinki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43" y="-1"/>
            <a:ext cx="91717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4097" y="3554725"/>
            <a:ext cx="607730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>
                  <a:solidFill>
                    <a:srgbClr val="800000"/>
                  </a:solidFill>
                </a:ln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  <a:t>Вот и сказочке </a:t>
            </a:r>
          </a:p>
          <a:p>
            <a:pPr algn="ctr"/>
            <a:r>
              <a:rPr lang="ru-RU" sz="6600" b="1" dirty="0" smtClean="0">
                <a:ln w="1905">
                  <a:solidFill>
                    <a:srgbClr val="800000"/>
                  </a:solidFill>
                </a:ln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anose="02020404030301010803" pitchFamily="18" charset="0"/>
              </a:rPr>
              <a:t>КОНЕЦ!</a:t>
            </a:r>
            <a:endParaRPr lang="ru-RU" sz="6600" b="1" cap="none" spc="0" dirty="0">
              <a:ln w="1905">
                <a:solidFill>
                  <a:srgbClr val="800000"/>
                </a:solidFill>
              </a:ln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2022-05-25T12:49:15Z</dcterms:created>
  <dcterms:modified xsi:type="dcterms:W3CDTF">2023-11-24T05:46:49Z</dcterms:modified>
</cp:coreProperties>
</file>